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68" r:id="rId6"/>
    <p:sldId id="258" r:id="rId7"/>
    <p:sldId id="261" r:id="rId8"/>
    <p:sldId id="263" r:id="rId9"/>
    <p:sldId id="266" r:id="rId10"/>
    <p:sldId id="257" r:id="rId11"/>
    <p:sldId id="259" r:id="rId12"/>
    <p:sldId id="277" r:id="rId13"/>
    <p:sldId id="260" r:id="rId14"/>
    <p:sldId id="264" r:id="rId15"/>
    <p:sldId id="265" r:id="rId16"/>
    <p:sldId id="269" r:id="rId17"/>
    <p:sldId id="276" r:id="rId18"/>
    <p:sldId id="272" r:id="rId19"/>
    <p:sldId id="278" r:id="rId20"/>
    <p:sldId id="279" r:id="rId21"/>
    <p:sldId id="267" r:id="rId22"/>
    <p:sldId id="270" r:id="rId23"/>
    <p:sldId id="271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65360-3A29-4751-BB32-1A0BDFD39E35}" v="34" dt="2022-07-14T15:47:24.842"/>
    <p1510:client id="{049F7A72-2C55-444E-9092-97DF3B38D4AB}" v="20" dt="2022-07-15T01:32:40.519"/>
    <p1510:client id="{21D5FBC8-73B9-DF2D-735B-871242EF3832}" v="2" dt="2022-07-14T17:06:53.778"/>
    <p1510:client id="{392DD940-0390-4F20-A337-6AD605B63A8E}" v="475" dt="2022-07-14T16:42:51.333"/>
    <p1510:client id="{86462E9F-4BA3-4DD0-8CFA-D18330319973}" v="240" dt="2022-07-14T14:35:11.470"/>
    <p1510:client id="{B1FD5E76-63E5-E77D-C267-AB1A6663BEA6}" v="831" dt="2022-07-14T17:03:47.980"/>
    <p1510:client id="{BFC2CE86-3E0D-498C-80FE-161BE799FA17}" v="178" dt="2022-07-14T16:08:01.446"/>
    <p1510:client id="{BFEA3A28-36A7-498B-BADD-BBBD55384556}" v="1" dt="2022-07-14T14:14:08.374"/>
    <p1510:client id="{C1409799-AF06-DAE7-6568-2F93B4EF61A1}" v="546" dt="2022-07-15T01:50:37.521"/>
    <p1510:client id="{CC01791C-DF5F-4929-BB7F-9A744E619233}" v="207" dt="2022-07-14T15:11:29.882"/>
    <p1510:client id="{F519C5E8-E3BE-F2E9-5AC6-9FE9D77C2CB8}" v="1863" dt="2022-07-14T16:13:33.504"/>
    <p1510:client id="{FFFFCE32-E316-43D3-A79D-DDD08EEBAF5C}" v="419" dt="2022-07-15T01:22:49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 Tuan Kiet" userId="S::501200476@stu.itc.edu.vn::1cc5b23a-e340-4eff-8263-22d688e45e38" providerId="AD" clId="Web-{392DD940-0390-4F20-A337-6AD605B63A8E}"/>
    <pc:docChg chg="addSld delSld modSld">
      <pc:chgData name="Mai Tuan Kiet" userId="S::501200476@stu.itc.edu.vn::1cc5b23a-e340-4eff-8263-22d688e45e38" providerId="AD" clId="Web-{392DD940-0390-4F20-A337-6AD605B63A8E}" dt="2022-07-14T16:42:51.333" v="426" actId="20577"/>
      <pc:docMkLst>
        <pc:docMk/>
      </pc:docMkLst>
      <pc:sldChg chg="modSp">
        <pc:chgData name="Mai Tuan Kiet" userId="S::501200476@stu.itc.edu.vn::1cc5b23a-e340-4eff-8263-22d688e45e38" providerId="AD" clId="Web-{392DD940-0390-4F20-A337-6AD605B63A8E}" dt="2022-07-14T16:27:35.002" v="283" actId="20577"/>
        <pc:sldMkLst>
          <pc:docMk/>
          <pc:sldMk cId="1158452583" sldId="259"/>
        </pc:sldMkLst>
        <pc:spChg chg="mod">
          <ac:chgData name="Mai Tuan Kiet" userId="S::501200476@stu.itc.edu.vn::1cc5b23a-e340-4eff-8263-22d688e45e38" providerId="AD" clId="Web-{392DD940-0390-4F20-A337-6AD605B63A8E}" dt="2022-07-14T16:27:35.002" v="283" actId="20577"/>
          <ac:spMkLst>
            <pc:docMk/>
            <pc:sldMk cId="1158452583" sldId="259"/>
            <ac:spMk id="3" creationId="{4321109C-2202-6A00-AC1B-122CD3EC9337}"/>
          </ac:spMkLst>
        </pc:spChg>
      </pc:sldChg>
      <pc:sldChg chg="addSp delSp modSp new">
        <pc:chgData name="Mai Tuan Kiet" userId="S::501200476@stu.itc.edu.vn::1cc5b23a-e340-4eff-8263-22d688e45e38" providerId="AD" clId="Web-{392DD940-0390-4F20-A337-6AD605B63A8E}" dt="2022-07-14T16:20:49.393" v="169" actId="20577"/>
        <pc:sldMkLst>
          <pc:docMk/>
          <pc:sldMk cId="404512540" sldId="267"/>
        </pc:sldMkLst>
        <pc:spChg chg="mod">
          <ac:chgData name="Mai Tuan Kiet" userId="S::501200476@stu.itc.edu.vn::1cc5b23a-e340-4eff-8263-22d688e45e38" providerId="AD" clId="Web-{392DD940-0390-4F20-A337-6AD605B63A8E}" dt="2022-07-14T16:13:56.969" v="1" actId="20577"/>
          <ac:spMkLst>
            <pc:docMk/>
            <pc:sldMk cId="404512540" sldId="267"/>
            <ac:spMk id="2" creationId="{E79A055C-471D-F324-ACBD-9B8344C34199}"/>
          </ac:spMkLst>
        </pc:spChg>
        <pc:spChg chg="add del mod">
          <ac:chgData name="Mai Tuan Kiet" userId="S::501200476@stu.itc.edu.vn::1cc5b23a-e340-4eff-8263-22d688e45e38" providerId="AD" clId="Web-{392DD940-0390-4F20-A337-6AD605B63A8E}" dt="2022-07-14T16:20:49.393" v="169" actId="20577"/>
          <ac:spMkLst>
            <pc:docMk/>
            <pc:sldMk cId="404512540" sldId="267"/>
            <ac:spMk id="3" creationId="{82DA0AB7-A581-7B6A-8721-5F3D94DC944D}"/>
          </ac:spMkLst>
        </pc:spChg>
        <pc:graphicFrameChg chg="add del mod ord modGraphic">
          <ac:chgData name="Mai Tuan Kiet" userId="S::501200476@stu.itc.edu.vn::1cc5b23a-e340-4eff-8263-22d688e45e38" providerId="AD" clId="Web-{392DD940-0390-4F20-A337-6AD605B63A8E}" dt="2022-07-14T16:17:27.024" v="40"/>
          <ac:graphicFrameMkLst>
            <pc:docMk/>
            <pc:sldMk cId="404512540" sldId="267"/>
            <ac:graphicFrameMk id="4" creationId="{2D49403B-9090-6685-1B58-FEEC910B54E8}"/>
          </ac:graphicFrameMkLst>
        </pc:graphicFrameChg>
      </pc:sldChg>
      <pc:sldChg chg="addSp delSp modSp new mod setBg">
        <pc:chgData name="Mai Tuan Kiet" userId="S::501200476@stu.itc.edu.vn::1cc5b23a-e340-4eff-8263-22d688e45e38" providerId="AD" clId="Web-{392DD940-0390-4F20-A337-6AD605B63A8E}" dt="2022-07-14T16:20:52.722" v="172" actId="20577"/>
        <pc:sldMkLst>
          <pc:docMk/>
          <pc:sldMk cId="1760226334" sldId="270"/>
        </pc:sldMkLst>
        <pc:spChg chg="mod">
          <ac:chgData name="Mai Tuan Kiet" userId="S::501200476@stu.itc.edu.vn::1cc5b23a-e340-4eff-8263-22d688e45e38" providerId="AD" clId="Web-{392DD940-0390-4F20-A337-6AD605B63A8E}" dt="2022-07-14T16:19:59.063" v="154"/>
          <ac:spMkLst>
            <pc:docMk/>
            <pc:sldMk cId="1760226334" sldId="270"/>
            <ac:spMk id="2" creationId="{A4B93D08-2074-3223-A5DE-7E5CD24CA148}"/>
          </ac:spMkLst>
        </pc:spChg>
        <pc:spChg chg="mod">
          <ac:chgData name="Mai Tuan Kiet" userId="S::501200476@stu.itc.edu.vn::1cc5b23a-e340-4eff-8263-22d688e45e38" providerId="AD" clId="Web-{392DD940-0390-4F20-A337-6AD605B63A8E}" dt="2022-07-14T16:20:52.722" v="172" actId="20577"/>
          <ac:spMkLst>
            <pc:docMk/>
            <pc:sldMk cId="1760226334" sldId="270"/>
            <ac:spMk id="3" creationId="{8F98D5D2-707D-8171-32E7-006287172AC5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19:59.048" v="153"/>
          <ac:spMkLst>
            <pc:docMk/>
            <pc:sldMk cId="1760226334" sldId="270"/>
            <ac:spMk id="8" creationId="{D7C3C2D0-A48F-4A6F-9C7D-888E9DFE643A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19:59.048" v="153"/>
          <ac:spMkLst>
            <pc:docMk/>
            <pc:sldMk cId="1760226334" sldId="270"/>
            <ac:spMk id="43" creationId="{69F0804E-F8DE-40E7-90F4-68B638136E17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19:59.063" v="154"/>
          <ac:spMkLst>
            <pc:docMk/>
            <pc:sldMk cId="1760226334" sldId="270"/>
            <ac:spMk id="45" creationId="{2FD1FEA2-AFB3-4160-AD46-30A807296446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19:59.063" v="154"/>
          <ac:spMkLst>
            <pc:docMk/>
            <pc:sldMk cId="1760226334" sldId="270"/>
            <ac:spMk id="47" creationId="{9AA2BC59-928B-43C3-B9E7-D77D4F3EE7EA}"/>
          </ac:spMkLst>
        </pc:spChg>
        <pc:grpChg chg="add del">
          <ac:chgData name="Mai Tuan Kiet" userId="S::501200476@stu.itc.edu.vn::1cc5b23a-e340-4eff-8263-22d688e45e38" providerId="AD" clId="Web-{392DD940-0390-4F20-A337-6AD605B63A8E}" dt="2022-07-14T16:19:59.048" v="153"/>
          <ac:grpSpMkLst>
            <pc:docMk/>
            <pc:sldMk cId="1760226334" sldId="270"/>
            <ac:grpSpMk id="10" creationId="{ACAC8F7F-D35D-4520-8F56-4EFA77C73B66}"/>
          </ac:grpSpMkLst>
        </pc:grpChg>
        <pc:grpChg chg="add">
          <ac:chgData name="Mai Tuan Kiet" userId="S::501200476@stu.itc.edu.vn::1cc5b23a-e340-4eff-8263-22d688e45e38" providerId="AD" clId="Web-{392DD940-0390-4F20-A337-6AD605B63A8E}" dt="2022-07-14T16:19:59.063" v="154"/>
          <ac:grpSpMkLst>
            <pc:docMk/>
            <pc:sldMk cId="1760226334" sldId="270"/>
            <ac:grpSpMk id="46" creationId="{514AF8D4-8E5C-4E3A-999F-1FE86654EE48}"/>
          </ac:grpSpMkLst>
        </pc:grpChg>
      </pc:sldChg>
      <pc:sldChg chg="addSp delSp modSp new mod setBg">
        <pc:chgData name="Mai Tuan Kiet" userId="S::501200476@stu.itc.edu.vn::1cc5b23a-e340-4eff-8263-22d688e45e38" providerId="AD" clId="Web-{392DD940-0390-4F20-A337-6AD605B63A8E}" dt="2022-07-14T16:34:23.361" v="381" actId="1076"/>
        <pc:sldMkLst>
          <pc:docMk/>
          <pc:sldMk cId="836376069" sldId="271"/>
        </pc:sldMkLst>
        <pc:spChg chg="mod">
          <ac:chgData name="Mai Tuan Kiet" userId="S::501200476@stu.itc.edu.vn::1cc5b23a-e340-4eff-8263-22d688e45e38" providerId="AD" clId="Web-{392DD940-0390-4F20-A337-6AD605B63A8E}" dt="2022-07-14T16:24:37.183" v="225"/>
          <ac:spMkLst>
            <pc:docMk/>
            <pc:sldMk cId="836376069" sldId="271"/>
            <ac:spMk id="2" creationId="{AC7A5C62-09AF-CC3D-C21D-FCAD4EB070FA}"/>
          </ac:spMkLst>
        </pc:spChg>
        <pc:spChg chg="mod">
          <ac:chgData name="Mai Tuan Kiet" userId="S::501200476@stu.itc.edu.vn::1cc5b23a-e340-4eff-8263-22d688e45e38" providerId="AD" clId="Web-{392DD940-0390-4F20-A337-6AD605B63A8E}" dt="2022-07-14T16:27:04.735" v="269" actId="20577"/>
          <ac:spMkLst>
            <pc:docMk/>
            <pc:sldMk cId="836376069" sldId="271"/>
            <ac:spMk id="3" creationId="{62A1580C-BDEE-6C0D-E578-B8EFA540835F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3:07.102" v="216"/>
          <ac:spMkLst>
            <pc:docMk/>
            <pc:sldMk cId="836376069" sldId="271"/>
            <ac:spMk id="4" creationId="{D67A1370-87CE-5E1C-BC0B-2CD1AD041DA7}"/>
          </ac:spMkLst>
        </pc:spChg>
        <pc:spChg chg="add del mod">
          <ac:chgData name="Mai Tuan Kiet" userId="S::501200476@stu.itc.edu.vn::1cc5b23a-e340-4eff-8263-22d688e45e38" providerId="AD" clId="Web-{392DD940-0390-4F20-A337-6AD605B63A8E}" dt="2022-07-14T16:32:56.639" v="357"/>
          <ac:spMkLst>
            <pc:docMk/>
            <pc:sldMk cId="836376069" sldId="271"/>
            <ac:spMk id="8" creationId="{9196C3B1-5B6F-C156-10DE-444485BCFF99}"/>
          </ac:spMkLst>
        </pc:spChg>
        <pc:spChg chg="add del mod">
          <ac:chgData name="Mai Tuan Kiet" userId="S::501200476@stu.itc.edu.vn::1cc5b23a-e340-4eff-8263-22d688e45e38" providerId="AD" clId="Web-{392DD940-0390-4F20-A337-6AD605B63A8E}" dt="2022-07-14T16:32:53.154" v="355"/>
          <ac:spMkLst>
            <pc:docMk/>
            <pc:sldMk cId="836376069" sldId="271"/>
            <ac:spMk id="9" creationId="{9FECE7DA-38D6-CA6A-CE65-403EB725E44D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7.183" v="225"/>
          <ac:spMkLst>
            <pc:docMk/>
            <pc:sldMk cId="836376069" sldId="271"/>
            <ac:spMk id="10" creationId="{1C582B07-D0F0-4B6B-A5D9-D2F192CB3A4E}"/>
          </ac:spMkLst>
        </pc:spChg>
        <pc:spChg chg="add del mod">
          <ac:chgData name="Mai Tuan Kiet" userId="S::501200476@stu.itc.edu.vn::1cc5b23a-e340-4eff-8263-22d688e45e38" providerId="AD" clId="Web-{392DD940-0390-4F20-A337-6AD605B63A8E}" dt="2022-07-14T16:25:16.841" v="245"/>
          <ac:spMkLst>
            <pc:docMk/>
            <pc:sldMk cId="836376069" sldId="271"/>
            <ac:spMk id="11" creationId="{79ED3F12-0958-0B8A-BB63-C9AF20E7E8D6}"/>
          </ac:spMkLst>
        </pc:spChg>
        <pc:spChg chg="add del mod">
          <ac:chgData name="Mai Tuan Kiet" userId="S::501200476@stu.itc.edu.vn::1cc5b23a-e340-4eff-8263-22d688e45e38" providerId="AD" clId="Web-{392DD940-0390-4F20-A337-6AD605B63A8E}" dt="2022-07-14T16:32:55.108" v="356"/>
          <ac:spMkLst>
            <pc:docMk/>
            <pc:sldMk cId="836376069" sldId="271"/>
            <ac:spMk id="44" creationId="{FD836F5F-C4A0-3147-638A-9BFE2F3FB4C1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7.183" v="225"/>
          <ac:spMkLst>
            <pc:docMk/>
            <pc:sldMk cId="836376069" sldId="271"/>
            <ac:spMk id="45" creationId="{3C541D4F-11C2-4F36-B2A3-AB9028F2A078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3:43.047" v="367" actId="1076"/>
          <ac:spMkLst>
            <pc:docMk/>
            <pc:sldMk cId="836376069" sldId="271"/>
            <ac:spMk id="46" creationId="{86D3D87B-847A-366B-4A4C-EF99FB18B29D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4:11.626" v="379" actId="14100"/>
          <ac:spMkLst>
            <pc:docMk/>
            <pc:sldMk cId="836376069" sldId="271"/>
            <ac:spMk id="47" creationId="{7B8F6271-A2FC-9EB5-7C1F-B4AD8E64FC9E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4:23.361" v="381" actId="1076"/>
          <ac:spMkLst>
            <pc:docMk/>
            <pc:sldMk cId="836376069" sldId="271"/>
            <ac:spMk id="48" creationId="{B1B3A0D7-CE58-3DB7-72CB-E030A894CD5C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4.699" v="222"/>
          <ac:spMkLst>
            <pc:docMk/>
            <pc:sldMk cId="836376069" sldId="271"/>
            <ac:spMk id="50" creationId="{1C582B07-D0F0-4B6B-A5D9-D2F192CB3A4E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4.699" v="222"/>
          <ac:spMkLst>
            <pc:docMk/>
            <pc:sldMk cId="836376069" sldId="271"/>
            <ac:spMk id="85" creationId="{2DA85AC7-DF61-4086-8298-78466DA21D6D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7.167" v="224"/>
          <ac:spMkLst>
            <pc:docMk/>
            <pc:sldMk cId="836376069" sldId="271"/>
            <ac:spMk id="87" creationId="{1C582B07-D0F0-4B6B-A5D9-D2F192CB3A4E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24:37.167" v="224"/>
          <ac:spMkLst>
            <pc:docMk/>
            <pc:sldMk cId="836376069" sldId="271"/>
            <ac:spMk id="89" creationId="{D34C65D4-111D-4720-9C5C-72F7FEA3009A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24:37.183" v="225"/>
          <ac:spMkLst>
            <pc:docMk/>
            <pc:sldMk cId="836376069" sldId="271"/>
            <ac:spMk id="91" creationId="{1C582B07-D0F0-4B6B-A5D9-D2F192CB3A4E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24:37.183" v="225"/>
          <ac:spMkLst>
            <pc:docMk/>
            <pc:sldMk cId="836376069" sldId="271"/>
            <ac:spMk id="93" creationId="{2DA85AC7-DF61-4086-8298-78466DA21D6D}"/>
          </ac:spMkLst>
        </pc:spChg>
        <pc:grpChg chg="add del">
          <ac:chgData name="Mai Tuan Kiet" userId="S::501200476@stu.itc.edu.vn::1cc5b23a-e340-4eff-8263-22d688e45e38" providerId="AD" clId="Web-{392DD940-0390-4F20-A337-6AD605B63A8E}" dt="2022-07-14T16:24:37.183" v="225"/>
          <ac:grpSpMkLst>
            <pc:docMk/>
            <pc:sldMk cId="836376069" sldId="271"/>
            <ac:grpSpMk id="12" creationId="{5591A4A5-C00F-4B45-9735-FD2841BF348B}"/>
          </ac:grpSpMkLst>
        </pc:grpChg>
        <pc:grpChg chg="add del">
          <ac:chgData name="Mai Tuan Kiet" userId="S::501200476@stu.itc.edu.vn::1cc5b23a-e340-4eff-8263-22d688e45e38" providerId="AD" clId="Web-{392DD940-0390-4F20-A337-6AD605B63A8E}" dt="2022-07-14T16:24:34.699" v="222"/>
          <ac:grpSpMkLst>
            <pc:docMk/>
            <pc:sldMk cId="836376069" sldId="271"/>
            <ac:grpSpMk id="52" creationId="{4A124883-752D-4906-90FA-0C92E34D2687}"/>
          </ac:grpSpMkLst>
        </pc:grpChg>
        <pc:grpChg chg="add del">
          <ac:chgData name="Mai Tuan Kiet" userId="S::501200476@stu.itc.edu.vn::1cc5b23a-e340-4eff-8263-22d688e45e38" providerId="AD" clId="Web-{392DD940-0390-4F20-A337-6AD605B63A8E}" dt="2022-07-14T16:24:37.167" v="224"/>
          <ac:grpSpMkLst>
            <pc:docMk/>
            <pc:sldMk cId="836376069" sldId="271"/>
            <ac:grpSpMk id="88" creationId="{D389B794-5EEA-47F7-9F05-33A1B6247E90}"/>
          </ac:grpSpMkLst>
        </pc:grpChg>
        <pc:grpChg chg="add">
          <ac:chgData name="Mai Tuan Kiet" userId="S::501200476@stu.itc.edu.vn::1cc5b23a-e340-4eff-8263-22d688e45e38" providerId="AD" clId="Web-{392DD940-0390-4F20-A337-6AD605B63A8E}" dt="2022-07-14T16:24:37.183" v="225"/>
          <ac:grpSpMkLst>
            <pc:docMk/>
            <pc:sldMk cId="836376069" sldId="271"/>
            <ac:grpSpMk id="92" creationId="{4A124883-752D-4906-90FA-0C92E34D2687}"/>
          </ac:grpSpMkLst>
        </pc:grpChg>
        <pc:picChg chg="add mod ord">
          <ac:chgData name="Mai Tuan Kiet" userId="S::501200476@stu.itc.edu.vn::1cc5b23a-e340-4eff-8263-22d688e45e38" providerId="AD" clId="Web-{392DD940-0390-4F20-A337-6AD605B63A8E}" dt="2022-07-14T16:24:37.183" v="225"/>
          <ac:picMkLst>
            <pc:docMk/>
            <pc:sldMk cId="836376069" sldId="271"/>
            <ac:picMk id="5" creationId="{9004139C-DE48-412B-D541-E0565395C150}"/>
          </ac:picMkLst>
        </pc:picChg>
        <pc:picChg chg="add mod ord">
          <ac:chgData name="Mai Tuan Kiet" userId="S::501200476@stu.itc.edu.vn::1cc5b23a-e340-4eff-8263-22d688e45e38" providerId="AD" clId="Web-{392DD940-0390-4F20-A337-6AD605B63A8E}" dt="2022-07-14T16:24:37.183" v="225"/>
          <ac:picMkLst>
            <pc:docMk/>
            <pc:sldMk cId="836376069" sldId="271"/>
            <ac:picMk id="6" creationId="{54D8DA6E-F6A2-FE93-C9B7-25FC52975127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24:37.183" v="225"/>
          <ac:picMkLst>
            <pc:docMk/>
            <pc:sldMk cId="836376069" sldId="271"/>
            <ac:picMk id="7" creationId="{F1C7467B-181F-7361-3655-D0B52F024745}"/>
          </ac:picMkLst>
        </pc:picChg>
      </pc:sldChg>
      <pc:sldChg chg="modSp new del">
        <pc:chgData name="Mai Tuan Kiet" userId="S::501200476@stu.itc.edu.vn::1cc5b23a-e340-4eff-8263-22d688e45e38" providerId="AD" clId="Web-{392DD940-0390-4F20-A337-6AD605B63A8E}" dt="2022-07-14T16:20:28.971" v="163"/>
        <pc:sldMkLst>
          <pc:docMk/>
          <pc:sldMk cId="3682829662" sldId="271"/>
        </pc:sldMkLst>
        <pc:spChg chg="mod">
          <ac:chgData name="Mai Tuan Kiet" userId="S::501200476@stu.itc.edu.vn::1cc5b23a-e340-4eff-8263-22d688e45e38" providerId="AD" clId="Web-{392DD940-0390-4F20-A337-6AD605B63A8E}" dt="2022-07-14T16:20:27.674" v="162" actId="20577"/>
          <ac:spMkLst>
            <pc:docMk/>
            <pc:sldMk cId="3682829662" sldId="271"/>
            <ac:spMk id="2" creationId="{FEF79935-3A37-5259-5C73-6705865684ED}"/>
          </ac:spMkLst>
        </pc:spChg>
      </pc:sldChg>
      <pc:sldChg chg="addSp delSp modSp new del mod setBg">
        <pc:chgData name="Mai Tuan Kiet" userId="S::501200476@stu.itc.edu.vn::1cc5b23a-e340-4eff-8263-22d688e45e38" providerId="AD" clId="Web-{392DD940-0390-4F20-A337-6AD605B63A8E}" dt="2022-07-14T16:29:45.179" v="297"/>
        <pc:sldMkLst>
          <pc:docMk/>
          <pc:sldMk cId="777958132" sldId="273"/>
        </pc:sldMkLst>
        <pc:spChg chg="mod">
          <ac:chgData name="Mai Tuan Kiet" userId="S::501200476@stu.itc.edu.vn::1cc5b23a-e340-4eff-8263-22d688e45e38" providerId="AD" clId="Web-{392DD940-0390-4F20-A337-6AD605B63A8E}" dt="2022-07-14T16:29:21.865" v="295"/>
          <ac:spMkLst>
            <pc:docMk/>
            <pc:sldMk cId="777958132" sldId="273"/>
            <ac:spMk id="2" creationId="{A1EF6813-1EB4-0440-97A8-9F6D33C31CF6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28:58.458" v="290"/>
          <ac:spMkLst>
            <pc:docMk/>
            <pc:sldMk cId="777958132" sldId="273"/>
            <ac:spMk id="3" creationId="{E2BBCA10-0C8C-E524-91F5-E0018D1ABD87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29:21.865" v="295"/>
          <ac:spMkLst>
            <pc:docMk/>
            <pc:sldMk cId="777958132" sldId="273"/>
            <ac:spMk id="5" creationId="{0ABE1B30-F4FE-5C7C-6748-2B62AA3F3085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29:21.865" v="295"/>
          <ac:spMkLst>
            <pc:docMk/>
            <pc:sldMk cId="777958132" sldId="273"/>
            <ac:spMk id="13" creationId="{1C582B07-D0F0-4B6B-A5D9-D2F192CB3A4E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29:21.865" v="295"/>
          <ac:spMkLst>
            <pc:docMk/>
            <pc:sldMk cId="777958132" sldId="273"/>
            <ac:spMk id="48" creationId="{59DB1C6C-F813-4A7B-AAE9-C015D5C1E4E3}"/>
          </ac:spMkLst>
        </pc:spChg>
        <pc:grpChg chg="add">
          <ac:chgData name="Mai Tuan Kiet" userId="S::501200476@stu.itc.edu.vn::1cc5b23a-e340-4eff-8263-22d688e45e38" providerId="AD" clId="Web-{392DD940-0390-4F20-A337-6AD605B63A8E}" dt="2022-07-14T16:29:21.865" v="295"/>
          <ac:grpSpMkLst>
            <pc:docMk/>
            <pc:sldMk cId="777958132" sldId="273"/>
            <ac:grpSpMk id="15" creationId="{6C7EFEDF-B80D-4DDC-BDDB-07EE2B713801}"/>
          </ac:grpSpMkLst>
        </pc:grpChg>
        <pc:picChg chg="add mod">
          <ac:chgData name="Mai Tuan Kiet" userId="S::501200476@stu.itc.edu.vn::1cc5b23a-e340-4eff-8263-22d688e45e38" providerId="AD" clId="Web-{392DD940-0390-4F20-A337-6AD605B63A8E}" dt="2022-07-14T16:29:21.865" v="295"/>
          <ac:picMkLst>
            <pc:docMk/>
            <pc:sldMk cId="777958132" sldId="273"/>
            <ac:picMk id="6" creationId="{526D4ABA-FA46-46D3-702F-036E15206897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29:21.865" v="295"/>
          <ac:picMkLst>
            <pc:docMk/>
            <pc:sldMk cId="777958132" sldId="273"/>
            <ac:picMk id="7" creationId="{1166E38A-7A95-5F07-4657-5CE6A1EA2624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29:21.865" v="295"/>
          <ac:picMkLst>
            <pc:docMk/>
            <pc:sldMk cId="777958132" sldId="273"/>
            <ac:picMk id="8" creationId="{F19D854E-409A-98B4-BD2C-A4BD3D26639E}"/>
          </ac:picMkLst>
        </pc:picChg>
      </pc:sldChg>
      <pc:sldChg chg="addSp delSp modSp add replId">
        <pc:chgData name="Mai Tuan Kiet" userId="S::501200476@stu.itc.edu.vn::1cc5b23a-e340-4eff-8263-22d688e45e38" providerId="AD" clId="Web-{392DD940-0390-4F20-A337-6AD605B63A8E}" dt="2022-07-14T16:32:36.888" v="354" actId="20577"/>
        <pc:sldMkLst>
          <pc:docMk/>
          <pc:sldMk cId="1701183531" sldId="274"/>
        </pc:sldMkLst>
        <pc:spChg chg="mod">
          <ac:chgData name="Mai Tuan Kiet" userId="S::501200476@stu.itc.edu.vn::1cc5b23a-e340-4eff-8263-22d688e45e38" providerId="AD" clId="Web-{392DD940-0390-4F20-A337-6AD605B63A8E}" dt="2022-07-14T16:30:36.743" v="319" actId="20577"/>
          <ac:spMkLst>
            <pc:docMk/>
            <pc:sldMk cId="1701183531" sldId="274"/>
            <ac:spMk id="2" creationId="{AC7A5C62-09AF-CC3D-C21D-FCAD4EB070FA}"/>
          </ac:spMkLst>
        </pc:spChg>
        <pc:spChg chg="mod">
          <ac:chgData name="Mai Tuan Kiet" userId="S::501200476@stu.itc.edu.vn::1cc5b23a-e340-4eff-8263-22d688e45e38" providerId="AD" clId="Web-{392DD940-0390-4F20-A337-6AD605B63A8E}" dt="2022-07-14T16:32:36.888" v="354" actId="20577"/>
          <ac:spMkLst>
            <pc:docMk/>
            <pc:sldMk cId="1701183531" sldId="274"/>
            <ac:spMk id="3" creationId="{62A1580C-BDEE-6C0D-E578-B8EFA540835F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30:01.758" v="304"/>
          <ac:spMkLst>
            <pc:docMk/>
            <pc:sldMk cId="1701183531" sldId="274"/>
            <ac:spMk id="8" creationId="{9196C3B1-5B6F-C156-10DE-444485BCFF99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30:03.961" v="305"/>
          <ac:spMkLst>
            <pc:docMk/>
            <pc:sldMk cId="1701183531" sldId="274"/>
            <ac:spMk id="9" creationId="{9FECE7DA-38D6-CA6A-CE65-403EB725E44D}"/>
          </ac:spMkLst>
        </pc:spChg>
        <pc:spChg chg="add del">
          <ac:chgData name="Mai Tuan Kiet" userId="S::501200476@stu.itc.edu.vn::1cc5b23a-e340-4eff-8263-22d688e45e38" providerId="AD" clId="Web-{392DD940-0390-4F20-A337-6AD605B63A8E}" dt="2022-07-14T16:30:51.087" v="323"/>
          <ac:spMkLst>
            <pc:docMk/>
            <pc:sldMk cId="1701183531" sldId="274"/>
            <ac:spMk id="12" creationId="{54FC297A-44E9-F5E0-8453-7AD723C2982B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1:35.917" v="335" actId="1076"/>
          <ac:spMkLst>
            <pc:docMk/>
            <pc:sldMk cId="1701183531" sldId="274"/>
            <ac:spMk id="13" creationId="{15513487-B1DA-D2EA-533B-B55587B252F3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1:45.183" v="339" actId="14100"/>
          <ac:spMkLst>
            <pc:docMk/>
            <pc:sldMk cId="1701183531" sldId="274"/>
            <ac:spMk id="14" creationId="{2F6536B5-3C5E-19D0-B053-8F63D34F96D4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32:28.247" v="351" actId="1076"/>
          <ac:spMkLst>
            <pc:docMk/>
            <pc:sldMk cId="1701183531" sldId="274"/>
            <ac:spMk id="15" creationId="{A115E100-0FD6-AB97-DCEF-0720903E53B0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30:04.914" v="306"/>
          <ac:spMkLst>
            <pc:docMk/>
            <pc:sldMk cId="1701183531" sldId="274"/>
            <ac:spMk id="44" creationId="{FD836F5F-C4A0-3147-638A-9BFE2F3FB4C1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30:13.820" v="307"/>
          <ac:spMkLst>
            <pc:docMk/>
            <pc:sldMk cId="1701183531" sldId="274"/>
            <ac:spMk id="91" creationId="{1C582B07-D0F0-4B6B-A5D9-D2F192CB3A4E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30:13.820" v="307"/>
          <ac:spMkLst>
            <pc:docMk/>
            <pc:sldMk cId="1701183531" sldId="274"/>
            <ac:spMk id="93" creationId="{2DA85AC7-DF61-4086-8298-78466DA21D6D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30:13.820" v="307"/>
          <ac:spMkLst>
            <pc:docMk/>
            <pc:sldMk cId="1701183531" sldId="274"/>
            <ac:spMk id="98" creationId="{1C582B07-D0F0-4B6B-A5D9-D2F192CB3A4E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30:13.820" v="307"/>
          <ac:spMkLst>
            <pc:docMk/>
            <pc:sldMk cId="1701183531" sldId="274"/>
            <ac:spMk id="133" creationId="{2DA85AC7-DF61-4086-8298-78466DA21D6D}"/>
          </ac:spMkLst>
        </pc:spChg>
        <pc:grpChg chg="del">
          <ac:chgData name="Mai Tuan Kiet" userId="S::501200476@stu.itc.edu.vn::1cc5b23a-e340-4eff-8263-22d688e45e38" providerId="AD" clId="Web-{392DD940-0390-4F20-A337-6AD605B63A8E}" dt="2022-07-14T16:30:13.820" v="307"/>
          <ac:grpSpMkLst>
            <pc:docMk/>
            <pc:sldMk cId="1701183531" sldId="274"/>
            <ac:grpSpMk id="92" creationId="{4A124883-752D-4906-90FA-0C92E34D2687}"/>
          </ac:grpSpMkLst>
        </pc:grpChg>
        <pc:grpChg chg="add">
          <ac:chgData name="Mai Tuan Kiet" userId="S::501200476@stu.itc.edu.vn::1cc5b23a-e340-4eff-8263-22d688e45e38" providerId="AD" clId="Web-{392DD940-0390-4F20-A337-6AD605B63A8E}" dt="2022-07-14T16:30:13.820" v="307"/>
          <ac:grpSpMkLst>
            <pc:docMk/>
            <pc:sldMk cId="1701183531" sldId="274"/>
            <ac:grpSpMk id="100" creationId="{4A124883-752D-4906-90FA-0C92E34D2687}"/>
          </ac:grpSpMkLst>
        </pc:grpChg>
        <pc:picChg chg="add mod ord">
          <ac:chgData name="Mai Tuan Kiet" userId="S::501200476@stu.itc.edu.vn::1cc5b23a-e340-4eff-8263-22d688e45e38" providerId="AD" clId="Web-{392DD940-0390-4F20-A337-6AD605B63A8E}" dt="2022-07-14T16:30:13.820" v="307"/>
          <ac:picMkLst>
            <pc:docMk/>
            <pc:sldMk cId="1701183531" sldId="274"/>
            <ac:picMk id="4" creationId="{9AAE3A08-F87A-47C2-EA70-30E137C30CB6}"/>
          </ac:picMkLst>
        </pc:picChg>
        <pc:picChg chg="del">
          <ac:chgData name="Mai Tuan Kiet" userId="S::501200476@stu.itc.edu.vn::1cc5b23a-e340-4eff-8263-22d688e45e38" providerId="AD" clId="Web-{392DD940-0390-4F20-A337-6AD605B63A8E}" dt="2022-07-14T16:29:48.632" v="300"/>
          <ac:picMkLst>
            <pc:docMk/>
            <pc:sldMk cId="1701183531" sldId="274"/>
            <ac:picMk id="5" creationId="{9004139C-DE48-412B-D541-E0565395C150}"/>
          </ac:picMkLst>
        </pc:picChg>
        <pc:picChg chg="del">
          <ac:chgData name="Mai Tuan Kiet" userId="S::501200476@stu.itc.edu.vn::1cc5b23a-e340-4eff-8263-22d688e45e38" providerId="AD" clId="Web-{392DD940-0390-4F20-A337-6AD605B63A8E}" dt="2022-07-14T16:29:48.116" v="299"/>
          <ac:picMkLst>
            <pc:docMk/>
            <pc:sldMk cId="1701183531" sldId="274"/>
            <ac:picMk id="6" creationId="{54D8DA6E-F6A2-FE93-C9B7-25FC52975127}"/>
          </ac:picMkLst>
        </pc:picChg>
        <pc:picChg chg="del">
          <ac:chgData name="Mai Tuan Kiet" userId="S::501200476@stu.itc.edu.vn::1cc5b23a-e340-4eff-8263-22d688e45e38" providerId="AD" clId="Web-{392DD940-0390-4F20-A337-6AD605B63A8E}" dt="2022-07-14T16:29:47.398" v="298"/>
          <ac:picMkLst>
            <pc:docMk/>
            <pc:sldMk cId="1701183531" sldId="274"/>
            <ac:picMk id="7" creationId="{F1C7467B-181F-7361-3655-D0B52F024745}"/>
          </ac:picMkLst>
        </pc:picChg>
        <pc:picChg chg="add mod ord">
          <ac:chgData name="Mai Tuan Kiet" userId="S::501200476@stu.itc.edu.vn::1cc5b23a-e340-4eff-8263-22d688e45e38" providerId="AD" clId="Web-{392DD940-0390-4F20-A337-6AD605B63A8E}" dt="2022-07-14T16:30:13.820" v="307"/>
          <ac:picMkLst>
            <pc:docMk/>
            <pc:sldMk cId="1701183531" sldId="274"/>
            <ac:picMk id="10" creationId="{2F9ED5A3-05B7-E090-4AB7-D82145421050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30:13.820" v="307"/>
          <ac:picMkLst>
            <pc:docMk/>
            <pc:sldMk cId="1701183531" sldId="274"/>
            <ac:picMk id="11" creationId="{E060A255-BA36-7EA0-BE02-DABD76E15826}"/>
          </ac:picMkLst>
        </pc:picChg>
      </pc:sldChg>
      <pc:sldChg chg="addSp delSp modSp add replId">
        <pc:chgData name="Mai Tuan Kiet" userId="S::501200476@stu.itc.edu.vn::1cc5b23a-e340-4eff-8263-22d688e45e38" providerId="AD" clId="Web-{392DD940-0390-4F20-A337-6AD605B63A8E}" dt="2022-07-14T16:42:51.333" v="426" actId="20577"/>
        <pc:sldMkLst>
          <pc:docMk/>
          <pc:sldMk cId="668996532" sldId="275"/>
        </pc:sldMkLst>
        <pc:spChg chg="mod">
          <ac:chgData name="Mai Tuan Kiet" userId="S::501200476@stu.itc.edu.vn::1cc5b23a-e340-4eff-8263-22d688e45e38" providerId="AD" clId="Web-{392DD940-0390-4F20-A337-6AD605B63A8E}" dt="2022-07-14T16:40:41.109" v="386" actId="20577"/>
          <ac:spMkLst>
            <pc:docMk/>
            <pc:sldMk cId="668996532" sldId="275"/>
            <ac:spMk id="2" creationId="{AC7A5C62-09AF-CC3D-C21D-FCAD4EB070FA}"/>
          </ac:spMkLst>
        </pc:spChg>
        <pc:spChg chg="mod">
          <ac:chgData name="Mai Tuan Kiet" userId="S::501200476@stu.itc.edu.vn::1cc5b23a-e340-4eff-8263-22d688e45e38" providerId="AD" clId="Web-{392DD940-0390-4F20-A337-6AD605B63A8E}" dt="2022-07-14T16:42:51.333" v="426" actId="20577"/>
          <ac:spMkLst>
            <pc:docMk/>
            <pc:sldMk cId="668996532" sldId="275"/>
            <ac:spMk id="3" creationId="{62A1580C-BDEE-6C0D-E578-B8EFA540835F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41:41.955" v="403" actId="1076"/>
          <ac:spMkLst>
            <pc:docMk/>
            <pc:sldMk cId="668996532" sldId="275"/>
            <ac:spMk id="8" creationId="{4C63D0F9-5C14-1C67-DF97-BDB4618552DE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42:09.300" v="410" actId="1076"/>
          <ac:spMkLst>
            <pc:docMk/>
            <pc:sldMk cId="668996532" sldId="275"/>
            <ac:spMk id="9" creationId="{6751955B-7F11-17AC-9EFC-273C24440B7B}"/>
          </ac:spMkLst>
        </pc:spChg>
        <pc:spChg chg="add mod">
          <ac:chgData name="Mai Tuan Kiet" userId="S::501200476@stu.itc.edu.vn::1cc5b23a-e340-4eff-8263-22d688e45e38" providerId="AD" clId="Web-{392DD940-0390-4F20-A337-6AD605B63A8E}" dt="2022-07-14T16:42:29.129" v="420" actId="14100"/>
          <ac:spMkLst>
            <pc:docMk/>
            <pc:sldMk cId="668996532" sldId="275"/>
            <ac:spMk id="12" creationId="{89E0730D-A80A-E3D5-3EAA-DEC32C99648D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40:42.781" v="387"/>
          <ac:spMkLst>
            <pc:docMk/>
            <pc:sldMk cId="668996532" sldId="275"/>
            <ac:spMk id="13" creationId="{15513487-B1DA-D2EA-533B-B55587B252F3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40:43.328" v="388"/>
          <ac:spMkLst>
            <pc:docMk/>
            <pc:sldMk cId="668996532" sldId="275"/>
            <ac:spMk id="14" creationId="{2F6536B5-3C5E-19D0-B053-8F63D34F96D4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40:44.031" v="389"/>
          <ac:spMkLst>
            <pc:docMk/>
            <pc:sldMk cId="668996532" sldId="275"/>
            <ac:spMk id="15" creationId="{A115E100-0FD6-AB97-DCEF-0720903E53B0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40:58.985" v="396"/>
          <ac:spMkLst>
            <pc:docMk/>
            <pc:sldMk cId="668996532" sldId="275"/>
            <ac:spMk id="98" creationId="{1C582B07-D0F0-4B6B-A5D9-D2F192CB3A4E}"/>
          </ac:spMkLst>
        </pc:spChg>
        <pc:spChg chg="del">
          <ac:chgData name="Mai Tuan Kiet" userId="S::501200476@stu.itc.edu.vn::1cc5b23a-e340-4eff-8263-22d688e45e38" providerId="AD" clId="Web-{392DD940-0390-4F20-A337-6AD605B63A8E}" dt="2022-07-14T16:40:58.985" v="396"/>
          <ac:spMkLst>
            <pc:docMk/>
            <pc:sldMk cId="668996532" sldId="275"/>
            <ac:spMk id="133" creationId="{2DA85AC7-DF61-4086-8298-78466DA21D6D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40:58.985" v="396"/>
          <ac:spMkLst>
            <pc:docMk/>
            <pc:sldMk cId="668996532" sldId="275"/>
            <ac:spMk id="138" creationId="{1C582B07-D0F0-4B6B-A5D9-D2F192CB3A4E}"/>
          </ac:spMkLst>
        </pc:spChg>
        <pc:spChg chg="add">
          <ac:chgData name="Mai Tuan Kiet" userId="S::501200476@stu.itc.edu.vn::1cc5b23a-e340-4eff-8263-22d688e45e38" providerId="AD" clId="Web-{392DD940-0390-4F20-A337-6AD605B63A8E}" dt="2022-07-14T16:40:58.985" v="396"/>
          <ac:spMkLst>
            <pc:docMk/>
            <pc:sldMk cId="668996532" sldId="275"/>
            <ac:spMk id="173" creationId="{2DA85AC7-DF61-4086-8298-78466DA21D6D}"/>
          </ac:spMkLst>
        </pc:spChg>
        <pc:grpChg chg="del">
          <ac:chgData name="Mai Tuan Kiet" userId="S::501200476@stu.itc.edu.vn::1cc5b23a-e340-4eff-8263-22d688e45e38" providerId="AD" clId="Web-{392DD940-0390-4F20-A337-6AD605B63A8E}" dt="2022-07-14T16:40:58.985" v="396"/>
          <ac:grpSpMkLst>
            <pc:docMk/>
            <pc:sldMk cId="668996532" sldId="275"/>
            <ac:grpSpMk id="100" creationId="{4A124883-752D-4906-90FA-0C92E34D2687}"/>
          </ac:grpSpMkLst>
        </pc:grpChg>
        <pc:grpChg chg="add">
          <ac:chgData name="Mai Tuan Kiet" userId="S::501200476@stu.itc.edu.vn::1cc5b23a-e340-4eff-8263-22d688e45e38" providerId="AD" clId="Web-{392DD940-0390-4F20-A337-6AD605B63A8E}" dt="2022-07-14T16:40:58.985" v="396"/>
          <ac:grpSpMkLst>
            <pc:docMk/>
            <pc:sldMk cId="668996532" sldId="275"/>
            <ac:grpSpMk id="140" creationId="{4A124883-752D-4906-90FA-0C92E34D2687}"/>
          </ac:grpSpMkLst>
        </pc:grpChg>
        <pc:picChg chg="del">
          <ac:chgData name="Mai Tuan Kiet" userId="S::501200476@stu.itc.edu.vn::1cc5b23a-e340-4eff-8263-22d688e45e38" providerId="AD" clId="Web-{392DD940-0390-4F20-A337-6AD605B63A8E}" dt="2022-07-14T16:40:47.719" v="392"/>
          <ac:picMkLst>
            <pc:docMk/>
            <pc:sldMk cId="668996532" sldId="275"/>
            <ac:picMk id="4" creationId="{9AAE3A08-F87A-47C2-EA70-30E137C30CB6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40:58.985" v="396"/>
          <ac:picMkLst>
            <pc:docMk/>
            <pc:sldMk cId="668996532" sldId="275"/>
            <ac:picMk id="5" creationId="{944B566E-9D34-02C8-7D4F-B39EED3EF6C5}"/>
          </ac:picMkLst>
        </pc:picChg>
        <pc:picChg chg="add mod ord">
          <ac:chgData name="Mai Tuan Kiet" userId="S::501200476@stu.itc.edu.vn::1cc5b23a-e340-4eff-8263-22d688e45e38" providerId="AD" clId="Web-{392DD940-0390-4F20-A337-6AD605B63A8E}" dt="2022-07-14T16:40:58.985" v="396"/>
          <ac:picMkLst>
            <pc:docMk/>
            <pc:sldMk cId="668996532" sldId="275"/>
            <ac:picMk id="6" creationId="{DE327D59-DD71-DA25-7F13-641B78DBDEA6}"/>
          </ac:picMkLst>
        </pc:picChg>
        <pc:picChg chg="add mod">
          <ac:chgData name="Mai Tuan Kiet" userId="S::501200476@stu.itc.edu.vn::1cc5b23a-e340-4eff-8263-22d688e45e38" providerId="AD" clId="Web-{392DD940-0390-4F20-A337-6AD605B63A8E}" dt="2022-07-14T16:40:58.985" v="396"/>
          <ac:picMkLst>
            <pc:docMk/>
            <pc:sldMk cId="668996532" sldId="275"/>
            <ac:picMk id="7" creationId="{9E966E0B-B135-C28D-2E52-58C8B4294AEE}"/>
          </ac:picMkLst>
        </pc:picChg>
        <pc:picChg chg="del">
          <ac:chgData name="Mai Tuan Kiet" userId="S::501200476@stu.itc.edu.vn::1cc5b23a-e340-4eff-8263-22d688e45e38" providerId="AD" clId="Web-{392DD940-0390-4F20-A337-6AD605B63A8E}" dt="2022-07-14T16:40:46.485" v="391"/>
          <ac:picMkLst>
            <pc:docMk/>
            <pc:sldMk cId="668996532" sldId="275"/>
            <ac:picMk id="10" creationId="{2F9ED5A3-05B7-E090-4AB7-D82145421050}"/>
          </ac:picMkLst>
        </pc:picChg>
        <pc:picChg chg="del">
          <ac:chgData name="Mai Tuan Kiet" userId="S::501200476@stu.itc.edu.vn::1cc5b23a-e340-4eff-8263-22d688e45e38" providerId="AD" clId="Web-{392DD940-0390-4F20-A337-6AD605B63A8E}" dt="2022-07-14T16:40:45.281" v="390"/>
          <ac:picMkLst>
            <pc:docMk/>
            <pc:sldMk cId="668996532" sldId="275"/>
            <ac:picMk id="11" creationId="{E060A255-BA36-7EA0-BE02-DABD76E15826}"/>
          </ac:picMkLst>
        </pc:picChg>
      </pc:sldChg>
      <pc:sldChg chg="new del">
        <pc:chgData name="Mai Tuan Kiet" userId="S::501200476@stu.itc.edu.vn::1cc5b23a-e340-4eff-8263-22d688e45e38" providerId="AD" clId="Web-{392DD940-0390-4F20-A337-6AD605B63A8E}" dt="2022-07-14T16:40:24.218" v="383"/>
        <pc:sldMkLst>
          <pc:docMk/>
          <pc:sldMk cId="3594990307" sldId="275"/>
        </pc:sldMkLst>
      </pc:sldChg>
    </pc:docChg>
  </pc:docChgLst>
  <pc:docChgLst>
    <pc:chgData name="Tu Phuoc Trung" userId="S::501200514@stu.itc.edu.vn::938fa055-fcfa-4986-b4ad-20c8c54944bd" providerId="AD" clId="Web-{F519C5E8-E3BE-F2E9-5AC6-9FE9D77C2CB8}"/>
    <pc:docChg chg="addSld modSld sldOrd">
      <pc:chgData name="Tu Phuoc Trung" userId="S::501200514@stu.itc.edu.vn::938fa055-fcfa-4986-b4ad-20c8c54944bd" providerId="AD" clId="Web-{F519C5E8-E3BE-F2E9-5AC6-9FE9D77C2CB8}" dt="2022-07-14T16:13:33.504" v="1673"/>
      <pc:docMkLst>
        <pc:docMk/>
      </pc:docMkLst>
      <pc:sldChg chg="modSp">
        <pc:chgData name="Tu Phuoc Trung" userId="S::501200514@stu.itc.edu.vn::938fa055-fcfa-4986-b4ad-20c8c54944bd" providerId="AD" clId="Web-{F519C5E8-E3BE-F2E9-5AC6-9FE9D77C2CB8}" dt="2022-07-14T16:13:23.066" v="1672" actId="20577"/>
        <pc:sldMkLst>
          <pc:docMk/>
          <pc:sldMk cId="30885026" sldId="256"/>
        </pc:sldMkLst>
        <pc:spChg chg="mod">
          <ac:chgData name="Tu Phuoc Trung" userId="S::501200514@stu.itc.edu.vn::938fa055-fcfa-4986-b4ad-20c8c54944bd" providerId="AD" clId="Web-{F519C5E8-E3BE-F2E9-5AC6-9FE9D77C2CB8}" dt="2022-07-14T16:13:23.066" v="1672" actId="20577"/>
          <ac:spMkLst>
            <pc:docMk/>
            <pc:sldMk cId="30885026" sldId="256"/>
            <ac:spMk id="3" creationId="{A36B1869-BAD0-089F-71E2-8003234FF0EC}"/>
          </ac:spMkLst>
        </pc:spChg>
      </pc:sldChg>
      <pc:sldChg chg="mod modShow">
        <pc:chgData name="Tu Phuoc Trung" userId="S::501200514@stu.itc.edu.vn::938fa055-fcfa-4986-b4ad-20c8c54944bd" providerId="AD" clId="Web-{F519C5E8-E3BE-F2E9-5AC6-9FE9D77C2CB8}" dt="2022-07-14T14:42:24.018" v="2"/>
        <pc:sldMkLst>
          <pc:docMk/>
          <pc:sldMk cId="3523522395" sldId="257"/>
        </pc:sldMkLst>
      </pc:sldChg>
      <pc:sldChg chg="addSp delSp modSp new ord">
        <pc:chgData name="Tu Phuoc Trung" userId="S::501200514@stu.itc.edu.vn::938fa055-fcfa-4986-b4ad-20c8c54944bd" providerId="AD" clId="Web-{F519C5E8-E3BE-F2E9-5AC6-9FE9D77C2CB8}" dt="2022-07-14T15:43:24.225" v="959" actId="20577"/>
        <pc:sldMkLst>
          <pc:docMk/>
          <pc:sldMk cId="2981829958" sldId="258"/>
        </pc:sldMkLst>
        <pc:spChg chg="mod">
          <ac:chgData name="Tu Phuoc Trung" userId="S::501200514@stu.itc.edu.vn::938fa055-fcfa-4986-b4ad-20c8c54944bd" providerId="AD" clId="Web-{F519C5E8-E3BE-F2E9-5AC6-9FE9D77C2CB8}" dt="2022-07-14T15:36:53.760" v="857" actId="14100"/>
          <ac:spMkLst>
            <pc:docMk/>
            <pc:sldMk cId="2981829958" sldId="258"/>
            <ac:spMk id="2" creationId="{FFBDE64F-8012-9494-37E9-9F05E6D41091}"/>
          </ac:spMkLst>
        </pc:spChg>
        <pc:spChg chg="mod">
          <ac:chgData name="Tu Phuoc Trung" userId="S::501200514@stu.itc.edu.vn::938fa055-fcfa-4986-b4ad-20c8c54944bd" providerId="AD" clId="Web-{F519C5E8-E3BE-F2E9-5AC6-9FE9D77C2CB8}" dt="2022-07-14T15:43:24.225" v="959" actId="20577"/>
          <ac:spMkLst>
            <pc:docMk/>
            <pc:sldMk cId="2981829958" sldId="258"/>
            <ac:spMk id="3" creationId="{7BB677C0-8BB0-37DE-1199-2AE36B9277D4}"/>
          </ac:spMkLst>
        </pc:spChg>
        <pc:spChg chg="add del mod">
          <ac:chgData name="Tu Phuoc Trung" userId="S::501200514@stu.itc.edu.vn::938fa055-fcfa-4986-b4ad-20c8c54944bd" providerId="AD" clId="Web-{F519C5E8-E3BE-F2E9-5AC6-9FE9D77C2CB8}" dt="2022-07-14T15:38:11.137" v="871"/>
          <ac:spMkLst>
            <pc:docMk/>
            <pc:sldMk cId="2981829958" sldId="258"/>
            <ac:spMk id="4" creationId="{06F2911E-AA77-6A00-DC50-C544507DDED6}"/>
          </ac:spMkLst>
        </pc:spChg>
      </pc:sldChg>
      <pc:sldChg chg="addSp delSp modSp new mod setBg">
        <pc:chgData name="Tu Phuoc Trung" userId="S::501200514@stu.itc.edu.vn::938fa055-fcfa-4986-b4ad-20c8c54944bd" providerId="AD" clId="Web-{F519C5E8-E3BE-F2E9-5AC6-9FE9D77C2CB8}" dt="2022-07-14T16:13:02.409" v="1667"/>
        <pc:sldMkLst>
          <pc:docMk/>
          <pc:sldMk cId="4132902916" sldId="261"/>
        </pc:sldMkLst>
        <pc:spChg chg="mod">
          <ac:chgData name="Tu Phuoc Trung" userId="S::501200514@stu.itc.edu.vn::938fa055-fcfa-4986-b4ad-20c8c54944bd" providerId="AD" clId="Web-{F519C5E8-E3BE-F2E9-5AC6-9FE9D77C2CB8}" dt="2022-07-14T15:59:35.978" v="1255" actId="20577"/>
          <ac:spMkLst>
            <pc:docMk/>
            <pc:sldMk cId="4132902916" sldId="261"/>
            <ac:spMk id="2" creationId="{0973501B-FA45-8A26-6D6A-00C536E0BDEB}"/>
          </ac:spMkLst>
        </pc:spChg>
        <pc:spChg chg="del">
          <ac:chgData name="Tu Phuoc Trung" userId="S::501200514@stu.itc.edu.vn::938fa055-fcfa-4986-b4ad-20c8c54944bd" providerId="AD" clId="Web-{F519C5E8-E3BE-F2E9-5AC6-9FE9D77C2CB8}" dt="2022-07-14T15:39:55.531" v="872"/>
          <ac:spMkLst>
            <pc:docMk/>
            <pc:sldMk cId="4132902916" sldId="261"/>
            <ac:spMk id="3" creationId="{726183BC-DD05-FEFD-C80A-2E4AD3BEE353}"/>
          </ac:spMkLst>
        </pc:spChg>
        <pc:spChg chg="add del mod">
          <ac:chgData name="Tu Phuoc Trung" userId="S::501200514@stu.itc.edu.vn::938fa055-fcfa-4986-b4ad-20c8c54944bd" providerId="AD" clId="Web-{F519C5E8-E3BE-F2E9-5AC6-9FE9D77C2CB8}" dt="2022-07-14T15:40:31.844" v="878"/>
          <ac:spMkLst>
            <pc:docMk/>
            <pc:sldMk cId="4132902916" sldId="261"/>
            <ac:spMk id="4" creationId="{A42DD06F-6F95-A0BE-AB9D-4EF08DF9A422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0:27.938" v="876"/>
          <ac:spMkLst>
            <pc:docMk/>
            <pc:sldMk cId="4132902916" sldId="261"/>
            <ac:spMk id="5" creationId="{857B3A6A-DC3D-6EBD-A756-7FBA04495E63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13:02.409" v="1667"/>
          <ac:spMkLst>
            <pc:docMk/>
            <pc:sldMk cId="4132902916" sldId="261"/>
            <ac:spMk id="7" creationId="{69D7C866-B587-2DF4-62DF-2387B09A0CDE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41" creationId="{2437C4A8-8E3A-4ADA-93B9-64737CE1ABB1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43" creationId="{411BE1D3-B675-4947-B4E3-14B8DC93FB2C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45" creationId="{B27DF924-CC1B-431A-A8F3-7FEBCA1AF9A5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47" creationId="{D2D8651B-6FCC-49D7-B6F8-AF869E89F04C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21" v="881"/>
          <ac:spMkLst>
            <pc:docMk/>
            <pc:sldMk cId="4132902916" sldId="261"/>
            <ac:spMk id="118" creationId="{2437C4A8-8E3A-4ADA-93B9-64737CE1ABB1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21" v="881"/>
          <ac:spMkLst>
            <pc:docMk/>
            <pc:sldMk cId="4132902916" sldId="261"/>
            <ac:spMk id="120" creationId="{13B6DAC6-0186-4D62-AD69-90B9C0411EA3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41:18.721" v="881"/>
          <ac:spMkLst>
            <pc:docMk/>
            <pc:sldMk cId="4132902916" sldId="261"/>
            <ac:spMk id="155" creationId="{429C64BC-8915-422E-9361-EE04C48FFD40}"/>
          </ac:spMkLst>
        </pc:spChg>
        <pc:spChg chg="add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158" creationId="{2437C4A8-8E3A-4ADA-93B9-64737CE1ABB1}"/>
          </ac:spMkLst>
        </pc:spChg>
        <pc:spChg chg="add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159" creationId="{13B6DAC6-0186-4D62-AD69-90B9C0411EA3}"/>
          </ac:spMkLst>
        </pc:spChg>
        <pc:spChg chg="add">
          <ac:chgData name="Tu Phuoc Trung" userId="S::501200514@stu.itc.edu.vn::938fa055-fcfa-4986-b4ad-20c8c54944bd" providerId="AD" clId="Web-{F519C5E8-E3BE-F2E9-5AC6-9FE9D77C2CB8}" dt="2022-07-14T15:41:18.737" v="882"/>
          <ac:spMkLst>
            <pc:docMk/>
            <pc:sldMk cId="4132902916" sldId="261"/>
            <ac:spMk id="161" creationId="{B3093A12-B759-4321-96FD-060689E3AB7F}"/>
          </ac:spMkLst>
        </pc:spChg>
        <pc:grpChg chg="add del">
          <ac:chgData name="Tu Phuoc Trung" userId="S::501200514@stu.itc.edu.vn::938fa055-fcfa-4986-b4ad-20c8c54944bd" providerId="AD" clId="Web-{F519C5E8-E3BE-F2E9-5AC6-9FE9D77C2CB8}" dt="2022-07-14T15:41:18.737" v="882"/>
          <ac:grpSpMkLst>
            <pc:docMk/>
            <pc:sldMk cId="4132902916" sldId="261"/>
            <ac:grpSpMk id="8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5:41:18.737" v="882"/>
          <ac:grpSpMkLst>
            <pc:docMk/>
            <pc:sldMk cId="4132902916" sldId="261"/>
            <ac:grpSpMk id="49" creationId="{2C13C5A7-AC21-48FA-A06F-6A7F303BC3CD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5:41:18.721" v="881"/>
          <ac:grpSpMkLst>
            <pc:docMk/>
            <pc:sldMk cId="4132902916" sldId="261"/>
            <ac:grpSpMk id="85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5:41:18.721" v="881"/>
          <ac:grpSpMkLst>
            <pc:docMk/>
            <pc:sldMk cId="4132902916" sldId="261"/>
            <ac:grpSpMk id="122" creationId="{A0297160-077C-4B0C-9F1E-6519CEDB84C4}"/>
          </ac:grpSpMkLst>
        </pc:grpChg>
        <pc:grpChg chg="add">
          <ac:chgData name="Tu Phuoc Trung" userId="S::501200514@stu.itc.edu.vn::938fa055-fcfa-4986-b4ad-20c8c54944bd" providerId="AD" clId="Web-{F519C5E8-E3BE-F2E9-5AC6-9FE9D77C2CB8}" dt="2022-07-14T15:41:18.737" v="882"/>
          <ac:grpSpMkLst>
            <pc:docMk/>
            <pc:sldMk cId="4132902916" sldId="261"/>
            <ac:grpSpMk id="157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F519C5E8-E3BE-F2E9-5AC6-9FE9D77C2CB8}" dt="2022-07-14T15:41:18.737" v="882"/>
          <ac:grpSpMkLst>
            <pc:docMk/>
            <pc:sldMk cId="4132902916" sldId="261"/>
            <ac:grpSpMk id="160" creationId="{2805421D-23CB-40F5-9098-D716667E5BB6}"/>
          </ac:grpSpMkLst>
        </pc:grpChg>
        <pc:picChg chg="add mod">
          <ac:chgData name="Tu Phuoc Trung" userId="S::501200514@stu.itc.edu.vn::938fa055-fcfa-4986-b4ad-20c8c54944bd" providerId="AD" clId="Web-{F519C5E8-E3BE-F2E9-5AC6-9FE9D77C2CB8}" dt="2022-07-14T15:41:18.737" v="882"/>
          <ac:picMkLst>
            <pc:docMk/>
            <pc:sldMk cId="4132902916" sldId="261"/>
            <ac:picMk id="6" creationId="{FCD6D8F9-A688-4EA1-E47A-FF8DA7E7BA9A}"/>
          </ac:picMkLst>
        </pc:picChg>
      </pc:sldChg>
      <pc:sldChg chg="addSp delSp modSp new mod setBg">
        <pc:chgData name="Tu Phuoc Trung" userId="S::501200514@stu.itc.edu.vn::938fa055-fcfa-4986-b4ad-20c8c54944bd" providerId="AD" clId="Web-{F519C5E8-E3BE-F2E9-5AC6-9FE9D77C2CB8}" dt="2022-07-14T16:04:58.957" v="1475" actId="1076"/>
        <pc:sldMkLst>
          <pc:docMk/>
          <pc:sldMk cId="4193746919" sldId="263"/>
        </pc:sldMkLst>
        <pc:spChg chg="del">
          <ac:chgData name="Tu Phuoc Trung" userId="S::501200514@stu.itc.edu.vn::938fa055-fcfa-4986-b4ad-20c8c54944bd" providerId="AD" clId="Web-{F519C5E8-E3BE-F2E9-5AC6-9FE9D77C2CB8}" dt="2022-07-14T15:58:00.366" v="1226"/>
          <ac:spMkLst>
            <pc:docMk/>
            <pc:sldMk cId="4193746919" sldId="263"/>
            <ac:spMk id="2" creationId="{0BBA9094-8376-0326-1476-DE62E006A070}"/>
          </ac:spMkLst>
        </pc:spChg>
        <pc:spChg chg="del">
          <ac:chgData name="Tu Phuoc Trung" userId="S::501200514@stu.itc.edu.vn::938fa055-fcfa-4986-b4ad-20c8c54944bd" providerId="AD" clId="Web-{F519C5E8-E3BE-F2E9-5AC6-9FE9D77C2CB8}" dt="2022-07-14T15:58:01.257" v="1227"/>
          <ac:spMkLst>
            <pc:docMk/>
            <pc:sldMk cId="4193746919" sldId="263"/>
            <ac:spMk id="3" creationId="{9A8AF7EB-E767-0738-D312-6E6D6F6E75B4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58:35.055" v="1233"/>
          <ac:spMkLst>
            <pc:docMk/>
            <pc:sldMk cId="4193746919" sldId="263"/>
            <ac:spMk id="4" creationId="{EBEDA9D4-0A14-BB88-8A74-792A4E8BCBE9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58:06.226" v="1230"/>
          <ac:spMkLst>
            <pc:docMk/>
            <pc:sldMk cId="4193746919" sldId="263"/>
            <ac:spMk id="5" creationId="{AF305046-2AFF-3EAC-776D-4B4069BC0767}"/>
          </ac:spMkLst>
        </pc:spChg>
        <pc:spChg chg="add mod ord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7" creationId="{EFDC405E-4AFC-B877-5CCC-2D09DB8663E2}"/>
          </ac:spMkLst>
        </pc:spChg>
        <pc:spChg chg="add mod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8" creationId="{3B1F7B73-0AD8-9982-B131-85807C4CF9C4}"/>
          </ac:spMkLst>
        </pc:spChg>
        <pc:spChg chg="add del mod">
          <ac:chgData name="Tu Phuoc Trung" userId="S::501200514@stu.itc.edu.vn::938fa055-fcfa-4986-b4ad-20c8c54944bd" providerId="AD" clId="Web-{F519C5E8-E3BE-F2E9-5AC6-9FE9D77C2CB8}" dt="2022-07-14T16:04:29.112" v="1469"/>
          <ac:spMkLst>
            <pc:docMk/>
            <pc:sldMk cId="4193746919" sldId="263"/>
            <ac:spMk id="9" creationId="{991FCAF0-0959-B626-6A3D-D0AEA6E6CBF5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58:52.415" v="1238"/>
          <ac:spMkLst>
            <pc:docMk/>
            <pc:sldMk cId="4193746919" sldId="263"/>
            <ac:spMk id="12" creationId="{92B0CFF1-78D7-4A83-A95E-71F9E3831622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58:52.415" v="1238"/>
          <ac:spMkLst>
            <pc:docMk/>
            <pc:sldMk cId="4193746919" sldId="263"/>
            <ac:spMk id="14" creationId="{1517B3A5-1BB5-4C60-B65A-E4D6CA020779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47" creationId="{17D11638-D7E0-4D85-B1A6-AF57358C80C3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5:58:52.415" v="1238"/>
          <ac:spMkLst>
            <pc:docMk/>
            <pc:sldMk cId="4193746919" sldId="263"/>
            <ac:spMk id="49" creationId="{17D11638-D7E0-4D85-B1A6-AF57358C80C3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51" creationId="{92B0CFF1-78D7-4A83-A95E-71F9E3831622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58" creationId="{1C582B07-D0F0-4B6B-A5D9-D2F192CB3A4E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4:44.378" v="1472"/>
          <ac:spMkLst>
            <pc:docMk/>
            <pc:sldMk cId="4193746919" sldId="263"/>
            <ac:spMk id="93" creationId="{F3730C34-30B8-42E4-824D-F095747C45E1}"/>
          </ac:spMkLst>
        </pc:spChg>
        <pc:grpChg chg="add del">
          <ac:chgData name="Tu Phuoc Trung" userId="S::501200514@stu.itc.edu.vn::938fa055-fcfa-4986-b4ad-20c8c54944bd" providerId="AD" clId="Web-{F519C5E8-E3BE-F2E9-5AC6-9FE9D77C2CB8}" dt="2022-07-14T15:58:52.415" v="1238"/>
          <ac:grpSpMkLst>
            <pc:docMk/>
            <pc:sldMk cId="4193746919" sldId="263"/>
            <ac:grpSpMk id="16" creationId="{4B74A58D-C788-4F75-B5D1-921E78FF29A7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6:04:44.378" v="1472"/>
          <ac:grpSpMkLst>
            <pc:docMk/>
            <pc:sldMk cId="4193746919" sldId="263"/>
            <ac:grpSpMk id="52" creationId="{4B74A58D-C788-4F75-B5D1-921E78FF29A7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6:04:44.378" v="1472"/>
          <ac:grpSpMkLst>
            <pc:docMk/>
            <pc:sldMk cId="4193746919" sldId="263"/>
            <ac:grpSpMk id="60" creationId="{4675998B-83F9-4DD6-A181-01CC6390EB15}"/>
          </ac:grpSpMkLst>
        </pc:grpChg>
        <pc:picChg chg="add mod ord">
          <ac:chgData name="Tu Phuoc Trung" userId="S::501200514@stu.itc.edu.vn::938fa055-fcfa-4986-b4ad-20c8c54944bd" providerId="AD" clId="Web-{F519C5E8-E3BE-F2E9-5AC6-9FE9D77C2CB8}" dt="2022-07-14T16:04:44.378" v="1472"/>
          <ac:picMkLst>
            <pc:docMk/>
            <pc:sldMk cId="4193746919" sldId="263"/>
            <ac:picMk id="6" creationId="{38DD1C82-B758-7C58-1CE3-96C7AD631D9E}"/>
          </ac:picMkLst>
        </pc:picChg>
        <pc:picChg chg="add del mod">
          <ac:chgData name="Tu Phuoc Trung" userId="S::501200514@stu.itc.edu.vn::938fa055-fcfa-4986-b4ad-20c8c54944bd" providerId="AD" clId="Web-{F519C5E8-E3BE-F2E9-5AC6-9FE9D77C2CB8}" dt="2022-07-14T16:03:55.580" v="1465"/>
          <ac:picMkLst>
            <pc:docMk/>
            <pc:sldMk cId="4193746919" sldId="263"/>
            <ac:picMk id="10" creationId="{2FAE6FF0-FCBF-CC82-3F4D-F7FF03EA99F3}"/>
          </ac:picMkLst>
        </pc:picChg>
        <pc:picChg chg="add mod">
          <ac:chgData name="Tu Phuoc Trung" userId="S::501200514@stu.itc.edu.vn::938fa055-fcfa-4986-b4ad-20c8c54944bd" providerId="AD" clId="Web-{F519C5E8-E3BE-F2E9-5AC6-9FE9D77C2CB8}" dt="2022-07-14T16:04:58.957" v="1475" actId="1076"/>
          <ac:picMkLst>
            <pc:docMk/>
            <pc:sldMk cId="4193746919" sldId="263"/>
            <ac:picMk id="11" creationId="{F9BB448E-3308-DEFD-D544-928994D423E8}"/>
          </ac:picMkLst>
        </pc:picChg>
      </pc:sldChg>
      <pc:sldChg chg="addSp delSp modSp new mod setBg">
        <pc:chgData name="Tu Phuoc Trung" userId="S::501200514@stu.itc.edu.vn::938fa055-fcfa-4986-b4ad-20c8c54944bd" providerId="AD" clId="Web-{F519C5E8-E3BE-F2E9-5AC6-9FE9D77C2CB8}" dt="2022-07-14T16:12:54.175" v="1666"/>
        <pc:sldMkLst>
          <pc:docMk/>
          <pc:sldMk cId="297409662" sldId="266"/>
        </pc:sldMkLst>
        <pc:spChg chg="del">
          <ac:chgData name="Tu Phuoc Trung" userId="S::501200514@stu.itc.edu.vn::938fa055-fcfa-4986-b4ad-20c8c54944bd" providerId="AD" clId="Web-{F519C5E8-E3BE-F2E9-5AC6-9FE9D77C2CB8}" dt="2022-07-14T16:05:12.754" v="1478"/>
          <ac:spMkLst>
            <pc:docMk/>
            <pc:sldMk cId="297409662" sldId="266"/>
            <ac:spMk id="2" creationId="{28957223-3AB6-0920-80A0-A13730A0BA29}"/>
          </ac:spMkLst>
        </pc:spChg>
        <pc:spChg chg="del">
          <ac:chgData name="Tu Phuoc Trung" userId="S::501200514@stu.itc.edu.vn::938fa055-fcfa-4986-b4ad-20c8c54944bd" providerId="AD" clId="Web-{F519C5E8-E3BE-F2E9-5AC6-9FE9D77C2CB8}" dt="2022-07-14T16:05:11.254" v="1477"/>
          <ac:spMkLst>
            <pc:docMk/>
            <pc:sldMk cId="297409662" sldId="266"/>
            <ac:spMk id="3" creationId="{38D83BA0-DCDC-AB6B-2D9C-07EFFF66CA66}"/>
          </ac:spMkLst>
        </pc:spChg>
        <pc:spChg chg="add mod ord">
          <ac:chgData name="Tu Phuoc Trung" userId="S::501200514@stu.itc.edu.vn::938fa055-fcfa-4986-b4ad-20c8c54944bd" providerId="AD" clId="Web-{F519C5E8-E3BE-F2E9-5AC6-9FE9D77C2CB8}" dt="2022-07-14T16:06:02.084" v="1488"/>
          <ac:spMkLst>
            <pc:docMk/>
            <pc:sldMk cId="297409662" sldId="266"/>
            <ac:spMk id="5" creationId="{08FD3149-F80B-4FC1-5ED9-F3664A51A234}"/>
          </ac:spMkLst>
        </pc:spChg>
        <pc:spChg chg="add mod">
          <ac:chgData name="Tu Phuoc Trung" userId="S::501200514@stu.itc.edu.vn::938fa055-fcfa-4986-b4ad-20c8c54944bd" providerId="AD" clId="Web-{F519C5E8-E3BE-F2E9-5AC6-9FE9D77C2CB8}" dt="2022-07-14T16:09:31.262" v="1664" actId="20577"/>
          <ac:spMkLst>
            <pc:docMk/>
            <pc:sldMk cId="297409662" sldId="266"/>
            <ac:spMk id="6" creationId="{4C9194F2-D338-3562-172F-9CFD960CBBFE}"/>
          </ac:spMkLst>
        </pc:spChg>
        <pc:spChg chg="add del mod">
          <ac:chgData name="Tu Phuoc Trung" userId="S::501200514@stu.itc.edu.vn::938fa055-fcfa-4986-b4ad-20c8c54944bd" providerId="AD" clId="Web-{F519C5E8-E3BE-F2E9-5AC6-9FE9D77C2CB8}" dt="2022-07-14T16:07:12.008" v="1503"/>
          <ac:spMkLst>
            <pc:docMk/>
            <pc:sldMk cId="297409662" sldId="266"/>
            <ac:spMk id="7" creationId="{DFD18789-CA7C-035B-8AAE-94F7643E00C0}"/>
          </ac:spMkLst>
        </pc:spChg>
        <pc:spChg chg="add del mod">
          <ac:chgData name="Tu Phuoc Trung" userId="S::501200514@stu.itc.edu.vn::938fa055-fcfa-4986-b4ad-20c8c54944bd" providerId="AD" clId="Web-{F519C5E8-E3BE-F2E9-5AC6-9FE9D77C2CB8}" dt="2022-07-14T16:07:06.383" v="1500"/>
          <ac:spMkLst>
            <pc:docMk/>
            <pc:sldMk cId="297409662" sldId="266"/>
            <ac:spMk id="8" creationId="{76876B34-4F02-B7EC-157F-C252EEEC2FC9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12:54.175" v="1666"/>
          <ac:spMkLst>
            <pc:docMk/>
            <pc:sldMk cId="297409662" sldId="266"/>
            <ac:spMk id="9" creationId="{09259FDE-ABF3-81F9-1FA5-8E25B00C079C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6:02.084" v="1488"/>
          <ac:spMkLst>
            <pc:docMk/>
            <pc:sldMk cId="297409662" sldId="266"/>
            <ac:spMk id="10" creationId="{1C582B07-D0F0-4B6B-A5D9-D2F192CB3A4E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6:02.084" v="1488"/>
          <ac:spMkLst>
            <pc:docMk/>
            <pc:sldMk cId="297409662" sldId="266"/>
            <ac:spMk id="45" creationId="{9E92C66B-792F-479F-B983-F47FEE1AB562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7:20.774" v="1506"/>
          <ac:spMkLst>
            <pc:docMk/>
            <pc:sldMk cId="297409662" sldId="266"/>
            <ac:spMk id="50" creationId="{92B0CFF1-78D7-4A83-A95E-71F9E3831622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7:20.774" v="1506"/>
          <ac:spMkLst>
            <pc:docMk/>
            <pc:sldMk cId="297409662" sldId="266"/>
            <ac:spMk id="85" creationId="{17D11638-D7E0-4D85-B1A6-AF57358C80C3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7:20.758" v="1505"/>
          <ac:spMkLst>
            <pc:docMk/>
            <pc:sldMk cId="297409662" sldId="266"/>
            <ac:spMk id="90" creationId="{1C582B07-D0F0-4B6B-A5D9-D2F192CB3A4E}"/>
          </ac:spMkLst>
        </pc:spChg>
        <pc:spChg chg="add del">
          <ac:chgData name="Tu Phuoc Trung" userId="S::501200514@stu.itc.edu.vn::938fa055-fcfa-4986-b4ad-20c8c54944bd" providerId="AD" clId="Web-{F519C5E8-E3BE-F2E9-5AC6-9FE9D77C2CB8}" dt="2022-07-14T16:07:20.758" v="1505"/>
          <ac:spMkLst>
            <pc:docMk/>
            <pc:sldMk cId="297409662" sldId="266"/>
            <ac:spMk id="125" creationId="{3C541D4F-11C2-4F36-B2A3-AB9028F2A078}"/>
          </ac:spMkLst>
        </pc:spChg>
        <pc:spChg chg="add">
          <ac:chgData name="Tu Phuoc Trung" userId="S::501200514@stu.itc.edu.vn::938fa055-fcfa-4986-b4ad-20c8c54944bd" providerId="AD" clId="Web-{F519C5E8-E3BE-F2E9-5AC6-9FE9D77C2CB8}" dt="2022-07-14T16:07:20.774" v="1506"/>
          <ac:spMkLst>
            <pc:docMk/>
            <pc:sldMk cId="297409662" sldId="266"/>
            <ac:spMk id="127" creationId="{9E92C66B-792F-479F-B983-F47FEE1AB562}"/>
          </ac:spMkLst>
        </pc:spChg>
        <pc:spChg chg="add">
          <ac:chgData name="Tu Phuoc Trung" userId="S::501200514@stu.itc.edu.vn::938fa055-fcfa-4986-b4ad-20c8c54944bd" providerId="AD" clId="Web-{F519C5E8-E3BE-F2E9-5AC6-9FE9D77C2CB8}" dt="2022-07-14T16:07:20.774" v="1506"/>
          <ac:spMkLst>
            <pc:docMk/>
            <pc:sldMk cId="297409662" sldId="266"/>
            <ac:spMk id="128" creationId="{1C582B07-D0F0-4B6B-A5D9-D2F192CB3A4E}"/>
          </ac:spMkLst>
        </pc:spChg>
        <pc:spChg chg="add">
          <ac:chgData name="Tu Phuoc Trung" userId="S::501200514@stu.itc.edu.vn::938fa055-fcfa-4986-b4ad-20c8c54944bd" providerId="AD" clId="Web-{F519C5E8-E3BE-F2E9-5AC6-9FE9D77C2CB8}" dt="2022-07-14T16:07:20.774" v="1506"/>
          <ac:spMkLst>
            <pc:docMk/>
            <pc:sldMk cId="297409662" sldId="266"/>
            <ac:spMk id="129" creationId="{CFDF70F4-97B6-40D8-B1FA-9580DBD23934}"/>
          </ac:spMkLst>
        </pc:spChg>
        <pc:grpChg chg="add del">
          <ac:chgData name="Tu Phuoc Trung" userId="S::501200514@stu.itc.edu.vn::938fa055-fcfa-4986-b4ad-20c8c54944bd" providerId="AD" clId="Web-{F519C5E8-E3BE-F2E9-5AC6-9FE9D77C2CB8}" dt="2022-07-14T16:06:02.084" v="1488"/>
          <ac:grpSpMkLst>
            <pc:docMk/>
            <pc:sldMk cId="297409662" sldId="266"/>
            <ac:grpSpMk id="12" creationId="{807F70BA-21EF-4B7D-ACFF-D02E136D44B5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6:07:20.774" v="1506"/>
          <ac:grpSpMkLst>
            <pc:docMk/>
            <pc:sldMk cId="297409662" sldId="266"/>
            <ac:grpSpMk id="52" creationId="{4B74A58D-C788-4F75-B5D1-921E78FF29A7}"/>
          </ac:grpSpMkLst>
        </pc:grpChg>
        <pc:grpChg chg="add del">
          <ac:chgData name="Tu Phuoc Trung" userId="S::501200514@stu.itc.edu.vn::938fa055-fcfa-4986-b4ad-20c8c54944bd" providerId="AD" clId="Web-{F519C5E8-E3BE-F2E9-5AC6-9FE9D77C2CB8}" dt="2022-07-14T16:07:20.758" v="1505"/>
          <ac:grpSpMkLst>
            <pc:docMk/>
            <pc:sldMk cId="297409662" sldId="266"/>
            <ac:grpSpMk id="92" creationId="{5591A4A5-C00F-4B45-9735-FD2841BF348B}"/>
          </ac:grpSpMkLst>
        </pc:grpChg>
        <pc:grpChg chg="add">
          <ac:chgData name="Tu Phuoc Trung" userId="S::501200514@stu.itc.edu.vn::938fa055-fcfa-4986-b4ad-20c8c54944bd" providerId="AD" clId="Web-{F519C5E8-E3BE-F2E9-5AC6-9FE9D77C2CB8}" dt="2022-07-14T16:07:20.774" v="1506"/>
          <ac:grpSpMkLst>
            <pc:docMk/>
            <pc:sldMk cId="297409662" sldId="266"/>
            <ac:grpSpMk id="94" creationId="{807F70BA-21EF-4B7D-ACFF-D02E136D44B5}"/>
          </ac:grpSpMkLst>
        </pc:grpChg>
        <pc:picChg chg="add mod ord">
          <ac:chgData name="Tu Phuoc Trung" userId="S::501200514@stu.itc.edu.vn::938fa055-fcfa-4986-b4ad-20c8c54944bd" providerId="AD" clId="Web-{F519C5E8-E3BE-F2E9-5AC6-9FE9D77C2CB8}" dt="2022-07-14T16:07:20.774" v="1506"/>
          <ac:picMkLst>
            <pc:docMk/>
            <pc:sldMk cId="297409662" sldId="266"/>
            <ac:picMk id="4" creationId="{725D4169-D5FA-4C8F-CEDE-8316D4952259}"/>
          </ac:picMkLst>
        </pc:picChg>
      </pc:sldChg>
      <pc:sldChg chg="new">
        <pc:chgData name="Tu Phuoc Trung" userId="S::501200514@stu.itc.edu.vn::938fa055-fcfa-4986-b4ad-20c8c54944bd" providerId="AD" clId="Web-{F519C5E8-E3BE-F2E9-5AC6-9FE9D77C2CB8}" dt="2022-07-14T16:13:33.504" v="1673"/>
        <pc:sldMkLst>
          <pc:docMk/>
          <pc:sldMk cId="3440867409" sldId="267"/>
        </pc:sldMkLst>
      </pc:sldChg>
    </pc:docChg>
  </pc:docChgLst>
  <pc:docChgLst>
    <pc:chgData name="Nguyen Son Thinh" userId="S::501200580@stu.itc.edu.vn::cc26b9f0-c7b2-448f-84b0-52e8d3650e13" providerId="AD" clId="Web-{FFFFCE32-E316-43D3-A79D-DDD08EEBAF5C}"/>
    <pc:docChg chg="addSld modSld">
      <pc:chgData name="Nguyen Son Thinh" userId="S::501200580@stu.itc.edu.vn::cc26b9f0-c7b2-448f-84b0-52e8d3650e13" providerId="AD" clId="Web-{FFFFCE32-E316-43D3-A79D-DDD08EEBAF5C}" dt="2022-07-15T01:22:49.615" v="393" actId="20577"/>
      <pc:docMkLst>
        <pc:docMk/>
      </pc:docMkLst>
      <pc:sldChg chg="addSp delSp modSp new mod setBg">
        <pc:chgData name="Nguyen Son Thinh" userId="S::501200580@stu.itc.edu.vn::cc26b9f0-c7b2-448f-84b0-52e8d3650e13" providerId="AD" clId="Web-{FFFFCE32-E316-43D3-A79D-DDD08EEBAF5C}" dt="2022-07-15T01:22:49.615" v="393" actId="20577"/>
        <pc:sldMkLst>
          <pc:docMk/>
          <pc:sldMk cId="931235322" sldId="277"/>
        </pc:sldMkLst>
        <pc:spChg chg="mod">
          <ac:chgData name="Nguyen Son Thinh" userId="S::501200580@stu.itc.edu.vn::cc26b9f0-c7b2-448f-84b0-52e8d3650e13" providerId="AD" clId="Web-{FFFFCE32-E316-43D3-A79D-DDD08EEBAF5C}" dt="2022-07-15T01:20:08.720" v="235"/>
          <ac:spMkLst>
            <pc:docMk/>
            <pc:sldMk cId="931235322" sldId="277"/>
            <ac:spMk id="2" creationId="{62FEB5E6-0818-E8F6-EF6F-A7797D834362}"/>
          </ac:spMkLst>
        </pc:spChg>
        <pc:spChg chg="add del mod">
          <ac:chgData name="Nguyen Son Thinh" userId="S::501200580@stu.itc.edu.vn::cc26b9f0-c7b2-448f-84b0-52e8d3650e13" providerId="AD" clId="Web-{FFFFCE32-E316-43D3-A79D-DDD08EEBAF5C}" dt="2022-07-15T01:22:49.615" v="393" actId="20577"/>
          <ac:spMkLst>
            <pc:docMk/>
            <pc:sldMk cId="931235322" sldId="277"/>
            <ac:spMk id="3" creationId="{93400849-DBF2-6011-6E6E-9909588C4D51}"/>
          </ac:spMkLst>
        </pc:spChg>
        <pc:spChg chg="add del">
          <ac:chgData name="Nguyen Son Thinh" userId="S::501200580@stu.itc.edu.vn::cc26b9f0-c7b2-448f-84b0-52e8d3650e13" providerId="AD" clId="Web-{FFFFCE32-E316-43D3-A79D-DDD08EEBAF5C}" dt="2022-07-15T01:19:04.109" v="76"/>
          <ac:spMkLst>
            <pc:docMk/>
            <pc:sldMk cId="931235322" sldId="277"/>
            <ac:spMk id="5" creationId="{99150DCA-1DC6-7046-F2EF-54D933BF2284}"/>
          </ac:spMkLst>
        </pc:spChg>
        <pc:spChg chg="add">
          <ac:chgData name="Nguyen Son Thinh" userId="S::501200580@stu.itc.edu.vn::cc26b9f0-c7b2-448f-84b0-52e8d3650e13" providerId="AD" clId="Web-{FFFFCE32-E316-43D3-A79D-DDD08EEBAF5C}" dt="2022-07-15T01:20:08.720" v="235"/>
          <ac:spMkLst>
            <pc:docMk/>
            <pc:sldMk cId="931235322" sldId="277"/>
            <ac:spMk id="11" creationId="{1C582B07-D0F0-4B6B-A5D9-D2F192CB3A4E}"/>
          </ac:spMkLst>
        </pc:spChg>
        <pc:spChg chg="add">
          <ac:chgData name="Nguyen Son Thinh" userId="S::501200580@stu.itc.edu.vn::cc26b9f0-c7b2-448f-84b0-52e8d3650e13" providerId="AD" clId="Web-{FFFFCE32-E316-43D3-A79D-DDD08EEBAF5C}" dt="2022-07-15T01:20:08.720" v="235"/>
          <ac:spMkLst>
            <pc:docMk/>
            <pc:sldMk cId="931235322" sldId="277"/>
            <ac:spMk id="46" creationId="{3C541D4F-11C2-4F36-B2A3-AB9028F2A078}"/>
          </ac:spMkLst>
        </pc:spChg>
        <pc:grpChg chg="add">
          <ac:chgData name="Nguyen Son Thinh" userId="S::501200580@stu.itc.edu.vn::cc26b9f0-c7b2-448f-84b0-52e8d3650e13" providerId="AD" clId="Web-{FFFFCE32-E316-43D3-A79D-DDD08EEBAF5C}" dt="2022-07-15T01:20:08.720" v="235"/>
          <ac:grpSpMkLst>
            <pc:docMk/>
            <pc:sldMk cId="931235322" sldId="277"/>
            <ac:grpSpMk id="13" creationId="{5591A4A5-C00F-4B45-9735-FD2841BF348B}"/>
          </ac:grpSpMkLst>
        </pc:grpChg>
        <pc:picChg chg="add del mod ord">
          <ac:chgData name="Nguyen Son Thinh" userId="S::501200580@stu.itc.edu.vn::cc26b9f0-c7b2-448f-84b0-52e8d3650e13" providerId="AD" clId="Web-{FFFFCE32-E316-43D3-A79D-DDD08EEBAF5C}" dt="2022-07-15T01:19:06.625" v="77"/>
          <ac:picMkLst>
            <pc:docMk/>
            <pc:sldMk cId="931235322" sldId="277"/>
            <ac:picMk id="4" creationId="{6AB0FDAB-F12B-7D10-4220-C10D517D9222}"/>
          </ac:picMkLst>
        </pc:picChg>
        <pc:picChg chg="add mod">
          <ac:chgData name="Nguyen Son Thinh" userId="S::501200580@stu.itc.edu.vn::cc26b9f0-c7b2-448f-84b0-52e8d3650e13" providerId="AD" clId="Web-{FFFFCE32-E316-43D3-A79D-DDD08EEBAF5C}" dt="2022-07-15T01:21:45.785" v="333" actId="1076"/>
          <ac:picMkLst>
            <pc:docMk/>
            <pc:sldMk cId="931235322" sldId="277"/>
            <ac:picMk id="6" creationId="{C15E8A76-D2E5-FC9C-2035-FA3D2A0917B9}"/>
          </ac:picMkLst>
        </pc:picChg>
        <pc:picChg chg="add mod">
          <ac:chgData name="Nguyen Son Thinh" userId="S::501200580@stu.itc.edu.vn::cc26b9f0-c7b2-448f-84b0-52e8d3650e13" providerId="AD" clId="Web-{FFFFCE32-E316-43D3-A79D-DDD08EEBAF5C}" dt="2022-07-15T01:21:47.926" v="334" actId="1076"/>
          <ac:picMkLst>
            <pc:docMk/>
            <pc:sldMk cId="931235322" sldId="277"/>
            <ac:picMk id="7" creationId="{DA518EB4-17B4-5363-5232-EE5AE92AB0D8}"/>
          </ac:picMkLst>
        </pc:picChg>
      </pc:sldChg>
    </pc:docChg>
  </pc:docChgLst>
  <pc:docChgLst>
    <pc:chgData name="Tu Phuoc Trung" userId="S::501200514@stu.itc.edu.vn::938fa055-fcfa-4986-b4ad-20c8c54944bd" providerId="AD" clId="Web-{21D5FBC8-73B9-DF2D-735B-871242EF3832}"/>
    <pc:docChg chg="modSld">
      <pc:chgData name="Tu Phuoc Trung" userId="S::501200514@stu.itc.edu.vn::938fa055-fcfa-4986-b4ad-20c8c54944bd" providerId="AD" clId="Web-{21D5FBC8-73B9-DF2D-735B-871242EF3832}" dt="2022-07-14T17:06:53.778" v="1" actId="20577"/>
      <pc:docMkLst>
        <pc:docMk/>
      </pc:docMkLst>
      <pc:sldChg chg="modSp">
        <pc:chgData name="Tu Phuoc Trung" userId="S::501200514@stu.itc.edu.vn::938fa055-fcfa-4986-b4ad-20c8c54944bd" providerId="AD" clId="Web-{21D5FBC8-73B9-DF2D-735B-871242EF3832}" dt="2022-07-14T17:06:53.778" v="1" actId="20577"/>
        <pc:sldMkLst>
          <pc:docMk/>
          <pc:sldMk cId="3098270277" sldId="276"/>
        </pc:sldMkLst>
        <pc:spChg chg="mod">
          <ac:chgData name="Tu Phuoc Trung" userId="S::501200514@stu.itc.edu.vn::938fa055-fcfa-4986-b4ad-20c8c54944bd" providerId="AD" clId="Web-{21D5FBC8-73B9-DF2D-735B-871242EF3832}" dt="2022-07-14T17:06:53.778" v="1" actId="20577"/>
          <ac:spMkLst>
            <pc:docMk/>
            <pc:sldMk cId="3098270277" sldId="276"/>
            <ac:spMk id="4" creationId="{C180C2A2-DE8F-1D0A-EF5A-215016658D57}"/>
          </ac:spMkLst>
        </pc:spChg>
      </pc:sldChg>
    </pc:docChg>
  </pc:docChgLst>
  <pc:docChgLst>
    <pc:chgData name="Mai Tuan Kiet" userId="S::501200476@stu.itc.edu.vn::1cc5b23a-e340-4eff-8263-22d688e45e38" providerId="AD" clId="Web-{BFEA3A28-36A7-498B-BADD-BBBD55384556}"/>
    <pc:docChg chg="addSld">
      <pc:chgData name="Mai Tuan Kiet" userId="S::501200476@stu.itc.edu.vn::1cc5b23a-e340-4eff-8263-22d688e45e38" providerId="AD" clId="Web-{BFEA3A28-36A7-498B-BADD-BBBD55384556}" dt="2022-07-14T14:14:08.374" v="0"/>
      <pc:docMkLst>
        <pc:docMk/>
      </pc:docMkLst>
      <pc:sldChg chg="new">
        <pc:chgData name="Mai Tuan Kiet" userId="S::501200476@stu.itc.edu.vn::1cc5b23a-e340-4eff-8263-22d688e45e38" providerId="AD" clId="Web-{BFEA3A28-36A7-498B-BADD-BBBD55384556}" dt="2022-07-14T14:14:08.374" v="0"/>
        <pc:sldMkLst>
          <pc:docMk/>
          <pc:sldMk cId="3523522395" sldId="257"/>
        </pc:sldMkLst>
      </pc:sldChg>
    </pc:docChg>
  </pc:docChgLst>
  <pc:docChgLst>
    <pc:chgData name="Mai Tuan Kiet" userId="S::501200476@stu.itc.edu.vn::1cc5b23a-e340-4eff-8263-22d688e45e38" providerId="AD" clId="Web-{00C65360-3A29-4751-BB32-1A0BDFD39E35}"/>
    <pc:docChg chg="addSld delSld modSld">
      <pc:chgData name="Mai Tuan Kiet" userId="S::501200476@stu.itc.edu.vn::1cc5b23a-e340-4eff-8263-22d688e45e38" providerId="AD" clId="Web-{00C65360-3A29-4751-BB32-1A0BDFD39E35}" dt="2022-07-14T15:47:24.170" v="28" actId="20577"/>
      <pc:docMkLst>
        <pc:docMk/>
      </pc:docMkLst>
      <pc:sldChg chg="addSp delSp modSp mod setBg addAnim">
        <pc:chgData name="Mai Tuan Kiet" userId="S::501200476@stu.itc.edu.vn::1cc5b23a-e340-4eff-8263-22d688e45e38" providerId="AD" clId="Web-{00C65360-3A29-4751-BB32-1A0BDFD39E35}" dt="2022-07-14T15:46:50.794" v="18" actId="20577"/>
        <pc:sldMkLst>
          <pc:docMk/>
          <pc:sldMk cId="3676027890" sldId="260"/>
        </pc:sldMkLst>
        <pc:spChg chg="mod">
          <ac:chgData name="Mai Tuan Kiet" userId="S::501200476@stu.itc.edu.vn::1cc5b23a-e340-4eff-8263-22d688e45e38" providerId="AD" clId="Web-{00C65360-3A29-4751-BB32-1A0BDFD39E35}" dt="2022-07-14T15:45:57.683" v="14"/>
          <ac:spMkLst>
            <pc:docMk/>
            <pc:sldMk cId="3676027890" sldId="260"/>
            <ac:spMk id="2" creationId="{9D9B9DEF-2066-7ACB-9A5C-5EF7748A1FDD}"/>
          </ac:spMkLst>
        </pc:spChg>
        <pc:spChg chg="mod">
          <ac:chgData name="Mai Tuan Kiet" userId="S::501200476@stu.itc.edu.vn::1cc5b23a-e340-4eff-8263-22d688e45e38" providerId="AD" clId="Web-{00C65360-3A29-4751-BB32-1A0BDFD39E35}" dt="2022-07-14T15:46:50.794" v="18" actId="20577"/>
          <ac:spMkLst>
            <pc:docMk/>
            <pc:sldMk cId="3676027890" sldId="260"/>
            <ac:spMk id="3" creationId="{3848A029-B16C-03E0-D66B-BC1976FC68D5}"/>
          </ac:spMkLst>
        </pc:spChg>
        <pc:spChg chg="add del">
          <ac:chgData name="Mai Tuan Kiet" userId="S::501200476@stu.itc.edu.vn::1cc5b23a-e340-4eff-8263-22d688e45e38" providerId="AD" clId="Web-{00C65360-3A29-4751-BB32-1A0BDFD39E35}" dt="2022-07-14T15:45:57.683" v="14"/>
          <ac:spMkLst>
            <pc:docMk/>
            <pc:sldMk cId="3676027890" sldId="260"/>
            <ac:spMk id="10" creationId="{1C582B07-D0F0-4B6B-A5D9-D2F192CB3A4E}"/>
          </ac:spMkLst>
        </pc:spChg>
        <pc:spChg chg="add del">
          <ac:chgData name="Mai Tuan Kiet" userId="S::501200476@stu.itc.edu.vn::1cc5b23a-e340-4eff-8263-22d688e45e38" providerId="AD" clId="Web-{00C65360-3A29-4751-BB32-1A0BDFD39E35}" dt="2022-07-14T15:45:57.683" v="14"/>
          <ac:spMkLst>
            <pc:docMk/>
            <pc:sldMk cId="3676027890" sldId="260"/>
            <ac:spMk id="45" creationId="{9393BED8-F65C-448E-B531-7CB732AE90E7}"/>
          </ac:spMkLst>
        </pc:spChg>
        <pc:spChg chg="add">
          <ac:chgData name="Mai Tuan Kiet" userId="S::501200476@stu.itc.edu.vn::1cc5b23a-e340-4eff-8263-22d688e45e38" providerId="AD" clId="Web-{00C65360-3A29-4751-BB32-1A0BDFD39E35}" dt="2022-07-14T15:45:57.683" v="14"/>
          <ac:spMkLst>
            <pc:docMk/>
            <pc:sldMk cId="3676027890" sldId="260"/>
            <ac:spMk id="50" creationId="{1C582B07-D0F0-4B6B-A5D9-D2F192CB3A4E}"/>
          </ac:spMkLst>
        </pc:spChg>
        <pc:spChg chg="add">
          <ac:chgData name="Mai Tuan Kiet" userId="S::501200476@stu.itc.edu.vn::1cc5b23a-e340-4eff-8263-22d688e45e38" providerId="AD" clId="Web-{00C65360-3A29-4751-BB32-1A0BDFD39E35}" dt="2022-07-14T15:45:57.683" v="14"/>
          <ac:spMkLst>
            <pc:docMk/>
            <pc:sldMk cId="3676027890" sldId="260"/>
            <ac:spMk id="85" creationId="{3C541D4F-11C2-4F36-B2A3-AB9028F2A078}"/>
          </ac:spMkLst>
        </pc:spChg>
        <pc:grpChg chg="add del">
          <ac:chgData name="Mai Tuan Kiet" userId="S::501200476@stu.itc.edu.vn::1cc5b23a-e340-4eff-8263-22d688e45e38" providerId="AD" clId="Web-{00C65360-3A29-4751-BB32-1A0BDFD39E35}" dt="2022-07-14T15:45:57.683" v="14"/>
          <ac:grpSpMkLst>
            <pc:docMk/>
            <pc:sldMk cId="3676027890" sldId="260"/>
            <ac:grpSpMk id="12" creationId="{DA5BFA78-F064-495B-9429-2A3A39752BEF}"/>
          </ac:grpSpMkLst>
        </pc:grpChg>
        <pc:grpChg chg="add">
          <ac:chgData name="Mai Tuan Kiet" userId="S::501200476@stu.itc.edu.vn::1cc5b23a-e340-4eff-8263-22d688e45e38" providerId="AD" clId="Web-{00C65360-3A29-4751-BB32-1A0BDFD39E35}" dt="2022-07-14T15:45:57.683" v="14"/>
          <ac:grpSpMkLst>
            <pc:docMk/>
            <pc:sldMk cId="3676027890" sldId="260"/>
            <ac:grpSpMk id="52" creationId="{5591A4A5-C00F-4B45-9735-FD2841BF348B}"/>
          </ac:grpSpMkLst>
        </pc:grpChg>
        <pc:picChg chg="add del mod">
          <ac:chgData name="Mai Tuan Kiet" userId="S::501200476@stu.itc.edu.vn::1cc5b23a-e340-4eff-8263-22d688e45e38" providerId="AD" clId="Web-{00C65360-3A29-4751-BB32-1A0BDFD39E35}" dt="2022-07-14T15:45:51.761" v="12"/>
          <ac:picMkLst>
            <pc:docMk/>
            <pc:sldMk cId="3676027890" sldId="260"/>
            <ac:picMk id="4" creationId="{56B924ED-536D-8416-94F8-B78C60746F14}"/>
          </ac:picMkLst>
        </pc:picChg>
        <pc:picChg chg="add del mod">
          <ac:chgData name="Mai Tuan Kiet" userId="S::501200476@stu.itc.edu.vn::1cc5b23a-e340-4eff-8263-22d688e45e38" providerId="AD" clId="Web-{00C65360-3A29-4751-BB32-1A0BDFD39E35}" dt="2022-07-14T15:45:50.808" v="11"/>
          <ac:picMkLst>
            <pc:docMk/>
            <pc:sldMk cId="3676027890" sldId="260"/>
            <ac:picMk id="5" creationId="{4C6C0799-7C89-EF8E-83F5-F3EB3BF1D802}"/>
          </ac:picMkLst>
        </pc:picChg>
        <pc:picChg chg="add mod">
          <ac:chgData name="Mai Tuan Kiet" userId="S::501200476@stu.itc.edu.vn::1cc5b23a-e340-4eff-8263-22d688e45e38" providerId="AD" clId="Web-{00C65360-3A29-4751-BB32-1A0BDFD39E35}" dt="2022-07-14T15:45:57.683" v="14"/>
          <ac:picMkLst>
            <pc:docMk/>
            <pc:sldMk cId="3676027890" sldId="260"/>
            <ac:picMk id="6" creationId="{BFC09AAA-8C6A-CBAC-2DAE-3862BEA67F0E}"/>
          </ac:picMkLst>
        </pc:picChg>
      </pc:sldChg>
      <pc:sldChg chg="modSp new">
        <pc:chgData name="Mai Tuan Kiet" userId="S::501200476@stu.itc.edu.vn::1cc5b23a-e340-4eff-8263-22d688e45e38" providerId="AD" clId="Web-{00C65360-3A29-4751-BB32-1A0BDFD39E35}" dt="2022-07-14T15:47:24.170" v="28" actId="20577"/>
        <pc:sldMkLst>
          <pc:docMk/>
          <pc:sldMk cId="1647510517" sldId="262"/>
        </pc:sldMkLst>
        <pc:spChg chg="mod">
          <ac:chgData name="Mai Tuan Kiet" userId="S::501200476@stu.itc.edu.vn::1cc5b23a-e340-4eff-8263-22d688e45e38" providerId="AD" clId="Web-{00C65360-3A29-4751-BB32-1A0BDFD39E35}" dt="2022-07-14T15:47:17.795" v="21" actId="20577"/>
          <ac:spMkLst>
            <pc:docMk/>
            <pc:sldMk cId="1647510517" sldId="262"/>
            <ac:spMk id="2" creationId="{DCA1977A-5841-14EC-3A8B-7A5C1CCE1250}"/>
          </ac:spMkLst>
        </pc:spChg>
        <pc:spChg chg="mod">
          <ac:chgData name="Mai Tuan Kiet" userId="S::501200476@stu.itc.edu.vn::1cc5b23a-e340-4eff-8263-22d688e45e38" providerId="AD" clId="Web-{00C65360-3A29-4751-BB32-1A0BDFD39E35}" dt="2022-07-14T15:47:24.170" v="28" actId="20577"/>
          <ac:spMkLst>
            <pc:docMk/>
            <pc:sldMk cId="1647510517" sldId="262"/>
            <ac:spMk id="3" creationId="{8CF4CF9C-61E6-34B8-108E-E1C994CBD504}"/>
          </ac:spMkLst>
        </pc:spChg>
      </pc:sldChg>
      <pc:sldChg chg="new del">
        <pc:chgData name="Mai Tuan Kiet" userId="S::501200476@stu.itc.edu.vn::1cc5b23a-e340-4eff-8263-22d688e45e38" providerId="AD" clId="Web-{00C65360-3A29-4751-BB32-1A0BDFD39E35}" dt="2022-07-14T15:46:37.012" v="16"/>
        <pc:sldMkLst>
          <pc:docMk/>
          <pc:sldMk cId="2249904323" sldId="262"/>
        </pc:sldMkLst>
      </pc:sldChg>
    </pc:docChg>
  </pc:docChgLst>
  <pc:docChgLst>
    <pc:chgData name="Mai Tuan Kiet" userId="S::501200476@stu.itc.edu.vn::1cc5b23a-e340-4eff-8263-22d688e45e38" providerId="AD" clId="Web-{86462E9F-4BA3-4DD0-8CFA-D18330319973}"/>
    <pc:docChg chg="addSld delSld modSld">
      <pc:chgData name="Mai Tuan Kiet" userId="S::501200476@stu.itc.edu.vn::1cc5b23a-e340-4eff-8263-22d688e45e38" providerId="AD" clId="Web-{86462E9F-4BA3-4DD0-8CFA-D18330319973}" dt="2022-07-14T14:35:11.470" v="186"/>
      <pc:docMkLst>
        <pc:docMk/>
      </pc:docMkLst>
      <pc:sldChg chg="addSp delSp modSp mod setBg">
        <pc:chgData name="Mai Tuan Kiet" userId="S::501200476@stu.itc.edu.vn::1cc5b23a-e340-4eff-8263-22d688e45e38" providerId="AD" clId="Web-{86462E9F-4BA3-4DD0-8CFA-D18330319973}" dt="2022-07-14T14:34:46.095" v="183"/>
        <pc:sldMkLst>
          <pc:docMk/>
          <pc:sldMk cId="3523522395" sldId="257"/>
        </pc:sldMkLst>
        <pc:spChg chg="mod">
          <ac:chgData name="Mai Tuan Kiet" userId="S::501200476@stu.itc.edu.vn::1cc5b23a-e340-4eff-8263-22d688e45e38" providerId="AD" clId="Web-{86462E9F-4BA3-4DD0-8CFA-D18330319973}" dt="2022-07-14T14:31:43.605" v="119"/>
          <ac:spMkLst>
            <pc:docMk/>
            <pc:sldMk cId="3523522395" sldId="257"/>
            <ac:spMk id="2" creationId="{D687BC83-576B-B018-2888-33C655CF77F7}"/>
          </ac:spMkLst>
        </pc:spChg>
        <pc:spChg chg="mod">
          <ac:chgData name="Mai Tuan Kiet" userId="S::501200476@stu.itc.edu.vn::1cc5b23a-e340-4eff-8263-22d688e45e38" providerId="AD" clId="Web-{86462E9F-4BA3-4DD0-8CFA-D18330319973}" dt="2022-07-14T14:31:43.605" v="119"/>
          <ac:spMkLst>
            <pc:docMk/>
            <pc:sldMk cId="3523522395" sldId="257"/>
            <ac:spMk id="3" creationId="{F7E8C198-28AC-CC99-F8A2-CAFF7125B7B8}"/>
          </ac:spMkLst>
        </pc:spChg>
        <pc:spChg chg="add del mod">
          <ac:chgData name="Mai Tuan Kiet" userId="S::501200476@stu.itc.edu.vn::1cc5b23a-e340-4eff-8263-22d688e45e38" providerId="AD" clId="Web-{86462E9F-4BA3-4DD0-8CFA-D18330319973}" dt="2022-07-14T14:33:19.233" v="149"/>
          <ac:spMkLst>
            <pc:docMk/>
            <pc:sldMk cId="3523522395" sldId="257"/>
            <ac:spMk id="5" creationId="{65148DA1-2DC2-5373-05FA-3976B998D222}"/>
          </ac:spMkLst>
        </pc:spChg>
        <pc:spChg chg="add mod">
          <ac:chgData name="Mai Tuan Kiet" userId="S::501200476@stu.itc.edu.vn::1cc5b23a-e340-4eff-8263-22d688e45e38" providerId="AD" clId="Web-{86462E9F-4BA3-4DD0-8CFA-D18330319973}" dt="2022-07-14T14:34:02.328" v="178" actId="20577"/>
          <ac:spMkLst>
            <pc:docMk/>
            <pc:sldMk cId="3523522395" sldId="257"/>
            <ac:spMk id="7" creationId="{C4531D29-901A-F1F8-6EC7-7E04FAA9A7F1}"/>
          </ac:spMkLst>
        </pc:spChg>
        <pc:spChg chg="add del">
          <ac:chgData name="Mai Tuan Kiet" userId="S::501200476@stu.itc.edu.vn::1cc5b23a-e340-4eff-8263-22d688e45e38" providerId="AD" clId="Web-{86462E9F-4BA3-4DD0-8CFA-D18330319973}" dt="2022-07-14T14:33:39.249" v="153"/>
          <ac:spMkLst>
            <pc:docMk/>
            <pc:sldMk cId="3523522395" sldId="257"/>
            <ac:spMk id="8" creationId="{FC334C2A-756A-5E00-4982-BFDAAB55004B}"/>
          </ac:spMkLst>
        </pc:spChg>
        <pc:spChg chg="add del">
          <ac:chgData name="Mai Tuan Kiet" userId="S::501200476@stu.itc.edu.vn::1cc5b23a-e340-4eff-8263-22d688e45e38" providerId="AD" clId="Web-{86462E9F-4BA3-4DD0-8CFA-D18330319973}" dt="2022-07-14T14:33:28.499" v="150"/>
          <ac:spMkLst>
            <pc:docMk/>
            <pc:sldMk cId="3523522395" sldId="257"/>
            <ac:spMk id="9" creationId="{92B0CFF1-78D7-4A83-A95E-71F9E3831622}"/>
          </ac:spMkLst>
        </pc:spChg>
        <pc:spChg chg="add del mod">
          <ac:chgData name="Mai Tuan Kiet" userId="S::501200476@stu.itc.edu.vn::1cc5b23a-e340-4eff-8263-22d688e45e38" providerId="AD" clId="Web-{86462E9F-4BA3-4DD0-8CFA-D18330319973}" dt="2022-07-14T14:34:46.095" v="183"/>
          <ac:spMkLst>
            <pc:docMk/>
            <pc:sldMk cId="3523522395" sldId="257"/>
            <ac:spMk id="10" creationId="{A6817974-17BF-94DB-0585-D0AE09CFBB60}"/>
          </ac:spMkLst>
        </pc:spChg>
        <pc:spChg chg="add del">
          <ac:chgData name="Mai Tuan Kiet" userId="S::501200476@stu.itc.edu.vn::1cc5b23a-e340-4eff-8263-22d688e45e38" providerId="AD" clId="Web-{86462E9F-4BA3-4DD0-8CFA-D18330319973}" dt="2022-07-14T14:33:28.499" v="150"/>
          <ac:spMkLst>
            <pc:docMk/>
            <pc:sldMk cId="3523522395" sldId="257"/>
            <ac:spMk id="44" creationId="{17D11638-D7E0-4D85-B1A6-AF57358C80C3}"/>
          </ac:spMkLst>
        </pc:spChg>
        <pc:spChg chg="add">
          <ac:chgData name="Mai Tuan Kiet" userId="S::501200476@stu.itc.edu.vn::1cc5b23a-e340-4eff-8263-22d688e45e38" providerId="AD" clId="Web-{86462E9F-4BA3-4DD0-8CFA-D18330319973}" dt="2022-07-14T14:33:28.499" v="150"/>
          <ac:spMkLst>
            <pc:docMk/>
            <pc:sldMk cId="3523522395" sldId="257"/>
            <ac:spMk id="49" creationId="{92B0CFF1-78D7-4A83-A95E-71F9E3831622}"/>
          </ac:spMkLst>
        </pc:spChg>
        <pc:spChg chg="add">
          <ac:chgData name="Mai Tuan Kiet" userId="S::501200476@stu.itc.edu.vn::1cc5b23a-e340-4eff-8263-22d688e45e38" providerId="AD" clId="Web-{86462E9F-4BA3-4DD0-8CFA-D18330319973}" dt="2022-07-14T14:33:28.499" v="150"/>
          <ac:spMkLst>
            <pc:docMk/>
            <pc:sldMk cId="3523522395" sldId="257"/>
            <ac:spMk id="84" creationId="{17D11638-D7E0-4D85-B1A6-AF57358C80C3}"/>
          </ac:spMkLst>
        </pc:spChg>
        <pc:grpChg chg="add del">
          <ac:chgData name="Mai Tuan Kiet" userId="S::501200476@stu.itc.edu.vn::1cc5b23a-e340-4eff-8263-22d688e45e38" providerId="AD" clId="Web-{86462E9F-4BA3-4DD0-8CFA-D18330319973}" dt="2022-07-14T14:33:28.499" v="150"/>
          <ac:grpSpMkLst>
            <pc:docMk/>
            <pc:sldMk cId="3523522395" sldId="257"/>
            <ac:grpSpMk id="11" creationId="{4B74A58D-C788-4F75-B5D1-921E78FF29A7}"/>
          </ac:grpSpMkLst>
        </pc:grpChg>
        <pc:grpChg chg="add">
          <ac:chgData name="Mai Tuan Kiet" userId="S::501200476@stu.itc.edu.vn::1cc5b23a-e340-4eff-8263-22d688e45e38" providerId="AD" clId="Web-{86462E9F-4BA3-4DD0-8CFA-D18330319973}" dt="2022-07-14T14:33:28.499" v="150"/>
          <ac:grpSpMkLst>
            <pc:docMk/>
            <pc:sldMk cId="3523522395" sldId="257"/>
            <ac:grpSpMk id="51" creationId="{4B74A58D-C788-4F75-B5D1-921E78FF29A7}"/>
          </ac:grpSpMkLst>
        </pc:grpChg>
        <pc:picChg chg="add del mod">
          <ac:chgData name="Mai Tuan Kiet" userId="S::501200476@stu.itc.edu.vn::1cc5b23a-e340-4eff-8263-22d688e45e38" providerId="AD" clId="Web-{86462E9F-4BA3-4DD0-8CFA-D18330319973}" dt="2022-07-14T14:33:02.670" v="147"/>
          <ac:picMkLst>
            <pc:docMk/>
            <pc:sldMk cId="3523522395" sldId="257"/>
            <ac:picMk id="4" creationId="{9B94C7EE-B60A-E473-0828-272071471C81}"/>
          </ac:picMkLst>
        </pc:picChg>
        <pc:picChg chg="add mod">
          <ac:chgData name="Mai Tuan Kiet" userId="S::501200476@stu.itc.edu.vn::1cc5b23a-e340-4eff-8263-22d688e45e38" providerId="AD" clId="Web-{86462E9F-4BA3-4DD0-8CFA-D18330319973}" dt="2022-07-14T14:33:28.499" v="150"/>
          <ac:picMkLst>
            <pc:docMk/>
            <pc:sldMk cId="3523522395" sldId="257"/>
            <ac:picMk id="6" creationId="{882A3924-4246-F56B-9C50-B3EE10BC7743}"/>
          </ac:picMkLst>
        </pc:picChg>
      </pc:sldChg>
      <pc:sldChg chg="new">
        <pc:chgData name="Mai Tuan Kiet" userId="S::501200476@stu.itc.edu.vn::1cc5b23a-e340-4eff-8263-22d688e45e38" providerId="AD" clId="Web-{86462E9F-4BA3-4DD0-8CFA-D18330319973}" dt="2022-07-14T14:35:03.095" v="184"/>
        <pc:sldMkLst>
          <pc:docMk/>
          <pc:sldMk cId="1158452583" sldId="259"/>
        </pc:sldMkLst>
      </pc:sldChg>
      <pc:sldChg chg="new del">
        <pc:chgData name="Mai Tuan Kiet" userId="S::501200476@stu.itc.edu.vn::1cc5b23a-e340-4eff-8263-22d688e45e38" providerId="AD" clId="Web-{86462E9F-4BA3-4DD0-8CFA-D18330319973}" dt="2022-07-14T14:35:11.470" v="186"/>
        <pc:sldMkLst>
          <pc:docMk/>
          <pc:sldMk cId="1851399192" sldId="260"/>
        </pc:sldMkLst>
      </pc:sldChg>
    </pc:docChg>
  </pc:docChgLst>
  <pc:docChgLst>
    <pc:chgData name="Tu Phuoc Trung" userId="S::501200514@stu.itc.edu.vn::938fa055-fcfa-4986-b4ad-20c8c54944bd" providerId="AD" clId="Web-{C1409799-AF06-DAE7-6568-2F93B4EF61A1}"/>
    <pc:docChg chg="addSld modSld sldOrd">
      <pc:chgData name="Tu Phuoc Trung" userId="S::501200514@stu.itc.edu.vn::938fa055-fcfa-4986-b4ad-20c8c54944bd" providerId="AD" clId="Web-{C1409799-AF06-DAE7-6568-2F93B4EF61A1}" dt="2022-07-15T01:50:37.521" v="346" actId="1076"/>
      <pc:docMkLst>
        <pc:docMk/>
      </pc:docMkLst>
      <pc:sldChg chg="addSp modSp">
        <pc:chgData name="Tu Phuoc Trung" userId="S::501200514@stu.itc.edu.vn::938fa055-fcfa-4986-b4ad-20c8c54944bd" providerId="AD" clId="Web-{C1409799-AF06-DAE7-6568-2F93B4EF61A1}" dt="2022-07-15T01:24:44.631" v="199" actId="1076"/>
        <pc:sldMkLst>
          <pc:docMk/>
          <pc:sldMk cId="30885026" sldId="256"/>
        </pc:sldMkLst>
        <pc:spChg chg="mod">
          <ac:chgData name="Tu Phuoc Trung" userId="S::501200514@stu.itc.edu.vn::938fa055-fcfa-4986-b4ad-20c8c54944bd" providerId="AD" clId="Web-{C1409799-AF06-DAE7-6568-2F93B4EF61A1}" dt="2022-07-15T01:24:12.458" v="160" actId="1076"/>
          <ac:spMkLst>
            <pc:docMk/>
            <pc:sldMk cId="30885026" sldId="256"/>
            <ac:spMk id="2" creationId="{A41BC28A-8290-4F85-94F3-84A2CE9D7D36}"/>
          </ac:spMkLst>
        </pc:spChg>
        <pc:spChg chg="add mod">
          <ac:chgData name="Tu Phuoc Trung" userId="S::501200514@stu.itc.edu.vn::938fa055-fcfa-4986-b4ad-20c8c54944bd" providerId="AD" clId="Web-{C1409799-AF06-DAE7-6568-2F93B4EF61A1}" dt="2022-07-15T01:24:44.631" v="199" actId="1076"/>
          <ac:spMkLst>
            <pc:docMk/>
            <pc:sldMk cId="30885026" sldId="256"/>
            <ac:spMk id="5" creationId="{FD951B03-BE3E-D28C-13E2-80D76AA55CE0}"/>
          </ac:spMkLst>
        </pc:spChg>
      </pc:sldChg>
      <pc:sldChg chg="modSp">
        <pc:chgData name="Tu Phuoc Trung" userId="S::501200514@stu.itc.edu.vn::938fa055-fcfa-4986-b4ad-20c8c54944bd" providerId="AD" clId="Web-{C1409799-AF06-DAE7-6568-2F93B4EF61A1}" dt="2022-07-15T01:28:03.106" v="201" actId="20577"/>
        <pc:sldMkLst>
          <pc:docMk/>
          <pc:sldMk cId="2981829958" sldId="258"/>
        </pc:sldMkLst>
        <pc:spChg chg="mod">
          <ac:chgData name="Tu Phuoc Trung" userId="S::501200514@stu.itc.edu.vn::938fa055-fcfa-4986-b4ad-20c8c54944bd" providerId="AD" clId="Web-{C1409799-AF06-DAE7-6568-2F93B4EF61A1}" dt="2022-07-15T01:28:03.106" v="201" actId="20577"/>
          <ac:spMkLst>
            <pc:docMk/>
            <pc:sldMk cId="2981829958" sldId="258"/>
            <ac:spMk id="3" creationId="{7BB677C0-8BB0-37DE-1199-2AE36B9277D4}"/>
          </ac:spMkLst>
        </pc:spChg>
      </pc:sldChg>
      <pc:sldChg chg="addSp delSp modSp">
        <pc:chgData name="Tu Phuoc Trung" userId="S::501200514@stu.itc.edu.vn::938fa055-fcfa-4986-b4ad-20c8c54944bd" providerId="AD" clId="Web-{C1409799-AF06-DAE7-6568-2F93B4EF61A1}" dt="2022-07-15T01:09:40.557" v="52" actId="20577"/>
        <pc:sldMkLst>
          <pc:docMk/>
          <pc:sldMk cId="4132902916" sldId="261"/>
        </pc:sldMkLst>
        <pc:spChg chg="add mod">
          <ac:chgData name="Tu Phuoc Trung" userId="S::501200514@stu.itc.edu.vn::938fa055-fcfa-4986-b4ad-20c8c54944bd" providerId="AD" clId="Web-{C1409799-AF06-DAE7-6568-2F93B4EF61A1}" dt="2022-07-15T01:09:40.557" v="52" actId="20577"/>
          <ac:spMkLst>
            <pc:docMk/>
            <pc:sldMk cId="4132902916" sldId="261"/>
            <ac:spMk id="3" creationId="{2F748332-DE1D-0F46-A25D-A2E56053B8DA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07:54.195" v="2"/>
          <ac:spMkLst>
            <pc:docMk/>
            <pc:sldMk cId="4132902916" sldId="261"/>
            <ac:spMk id="4" creationId="{0AEFC6D9-A5E7-F195-8502-6C1DF01B9EB8}"/>
          </ac:spMkLst>
        </pc:spChg>
      </pc:sldChg>
      <pc:sldChg chg="addSp modSp">
        <pc:chgData name="Tu Phuoc Trung" userId="S::501200514@stu.itc.edu.vn::938fa055-fcfa-4986-b4ad-20c8c54944bd" providerId="AD" clId="Web-{C1409799-AF06-DAE7-6568-2F93B4EF61A1}" dt="2022-07-15T01:16:59.477" v="159" actId="20577"/>
        <pc:sldMkLst>
          <pc:docMk/>
          <pc:sldMk cId="4193746919" sldId="263"/>
        </pc:sldMkLst>
        <pc:spChg chg="add mod">
          <ac:chgData name="Tu Phuoc Trung" userId="S::501200514@stu.itc.edu.vn::938fa055-fcfa-4986-b4ad-20c8c54944bd" providerId="AD" clId="Web-{C1409799-AF06-DAE7-6568-2F93B4EF61A1}" dt="2022-07-15T01:11:21.013" v="104" actId="20577"/>
          <ac:spMkLst>
            <pc:docMk/>
            <pc:sldMk cId="4193746919" sldId="263"/>
            <ac:spMk id="2" creationId="{1B1DF474-604F-3C34-B3D9-6400734D1961}"/>
          </ac:spMkLst>
        </pc:spChg>
        <pc:spChg chg="mod">
          <ac:chgData name="Tu Phuoc Trung" userId="S::501200514@stu.itc.edu.vn::938fa055-fcfa-4986-b4ad-20c8c54944bd" providerId="AD" clId="Web-{C1409799-AF06-DAE7-6568-2F93B4EF61A1}" dt="2022-07-15T01:16:59.477" v="159" actId="20577"/>
          <ac:spMkLst>
            <pc:docMk/>
            <pc:sldMk cId="4193746919" sldId="263"/>
            <ac:spMk id="8" creationId="{3B1F7B73-0AD8-9982-B131-85807C4CF9C4}"/>
          </ac:spMkLst>
        </pc:spChg>
      </pc:sldChg>
      <pc:sldChg chg="addSp modSp">
        <pc:chgData name="Tu Phuoc Trung" userId="S::501200514@stu.itc.edu.vn::938fa055-fcfa-4986-b4ad-20c8c54944bd" providerId="AD" clId="Web-{C1409799-AF06-DAE7-6568-2F93B4EF61A1}" dt="2022-07-15T01:14:22.472" v="157" actId="20577"/>
        <pc:sldMkLst>
          <pc:docMk/>
          <pc:sldMk cId="297409662" sldId="266"/>
        </pc:sldMkLst>
        <pc:spChg chg="add mod">
          <ac:chgData name="Tu Phuoc Trung" userId="S::501200514@stu.itc.edu.vn::938fa055-fcfa-4986-b4ad-20c8c54944bd" providerId="AD" clId="Web-{C1409799-AF06-DAE7-6568-2F93B4EF61A1}" dt="2022-07-15T01:14:22.472" v="157" actId="20577"/>
          <ac:spMkLst>
            <pc:docMk/>
            <pc:sldMk cId="297409662" sldId="266"/>
            <ac:spMk id="2" creationId="{79275627-2A61-046B-8BCD-5AAB569A7DB6}"/>
          </ac:spMkLst>
        </pc:spChg>
      </pc:sldChg>
      <pc:sldChg chg="modSp">
        <pc:chgData name="Tu Phuoc Trung" userId="S::501200514@stu.itc.edu.vn::938fa055-fcfa-4986-b4ad-20c8c54944bd" providerId="AD" clId="Web-{C1409799-AF06-DAE7-6568-2F93B4EF61A1}" dt="2022-07-15T01:12:23.906" v="129" actId="20577"/>
        <pc:sldMkLst>
          <pc:docMk/>
          <pc:sldMk cId="3440867409" sldId="268"/>
        </pc:sldMkLst>
        <pc:spChg chg="mod">
          <ac:chgData name="Tu Phuoc Trung" userId="S::501200514@stu.itc.edu.vn::938fa055-fcfa-4986-b4ad-20c8c54944bd" providerId="AD" clId="Web-{C1409799-AF06-DAE7-6568-2F93B4EF61A1}" dt="2022-07-15T01:12:23.906" v="129" actId="20577"/>
          <ac:spMkLst>
            <pc:docMk/>
            <pc:sldMk cId="3440867409" sldId="268"/>
            <ac:spMk id="4" creationId="{00ED9C10-1B29-BB47-546D-01EABD853054}"/>
          </ac:spMkLst>
        </pc:spChg>
      </pc:sldChg>
      <pc:sldChg chg="modSp">
        <pc:chgData name="Tu Phuoc Trung" userId="S::501200514@stu.itc.edu.vn::938fa055-fcfa-4986-b4ad-20c8c54944bd" providerId="AD" clId="Web-{C1409799-AF06-DAE7-6568-2F93B4EF61A1}" dt="2022-07-15T01:35:38.682" v="220" actId="14100"/>
        <pc:sldMkLst>
          <pc:docMk/>
          <pc:sldMk cId="1760226334" sldId="270"/>
        </pc:sldMkLst>
        <pc:spChg chg="mod">
          <ac:chgData name="Tu Phuoc Trung" userId="S::501200514@stu.itc.edu.vn::938fa055-fcfa-4986-b4ad-20c8c54944bd" providerId="AD" clId="Web-{C1409799-AF06-DAE7-6568-2F93B4EF61A1}" dt="2022-07-15T01:35:38.682" v="220" actId="14100"/>
          <ac:spMkLst>
            <pc:docMk/>
            <pc:sldMk cId="1760226334" sldId="270"/>
            <ac:spMk id="3" creationId="{8F98D5D2-707D-8171-32E7-006287172AC5}"/>
          </ac:spMkLst>
        </pc:spChg>
      </pc:sldChg>
      <pc:sldChg chg="modSp">
        <pc:chgData name="Tu Phuoc Trung" userId="S::501200514@stu.itc.edu.vn::938fa055-fcfa-4986-b4ad-20c8c54944bd" providerId="AD" clId="Web-{C1409799-AF06-DAE7-6568-2F93B4EF61A1}" dt="2022-07-15T01:32:00.316" v="204" actId="14100"/>
        <pc:sldMkLst>
          <pc:docMk/>
          <pc:sldMk cId="873584636" sldId="272"/>
        </pc:sldMkLst>
        <pc:picChg chg="mod">
          <ac:chgData name="Tu Phuoc Trung" userId="S::501200514@stu.itc.edu.vn::938fa055-fcfa-4986-b4ad-20c8c54944bd" providerId="AD" clId="Web-{C1409799-AF06-DAE7-6568-2F93B4EF61A1}" dt="2022-07-15T01:32:00.316" v="204" actId="14100"/>
          <ac:picMkLst>
            <pc:docMk/>
            <pc:sldMk cId="873584636" sldId="272"/>
            <ac:picMk id="4" creationId="{69F41D69-A9FD-01F3-8906-F11699ADAAF4}"/>
          </ac:picMkLst>
        </pc:picChg>
      </pc:sldChg>
      <pc:sldChg chg="modSp">
        <pc:chgData name="Tu Phuoc Trung" userId="S::501200514@stu.itc.edu.vn::938fa055-fcfa-4986-b4ad-20c8c54944bd" providerId="AD" clId="Web-{C1409799-AF06-DAE7-6568-2F93B4EF61A1}" dt="2022-07-15T01:34:20.039" v="210" actId="14100"/>
        <pc:sldMkLst>
          <pc:docMk/>
          <pc:sldMk cId="1701183531" sldId="274"/>
        </pc:sldMkLst>
        <pc:spChg chg="mod">
          <ac:chgData name="Tu Phuoc Trung" userId="S::501200514@stu.itc.edu.vn::938fa055-fcfa-4986-b4ad-20c8c54944bd" providerId="AD" clId="Web-{C1409799-AF06-DAE7-6568-2F93B4EF61A1}" dt="2022-07-15T01:34:20.039" v="210" actId="14100"/>
          <ac:spMkLst>
            <pc:docMk/>
            <pc:sldMk cId="1701183531" sldId="274"/>
            <ac:spMk id="3" creationId="{62A1580C-BDEE-6C0D-E578-B8EFA540835F}"/>
          </ac:spMkLst>
        </pc:spChg>
      </pc:sldChg>
      <pc:sldChg chg="modSp">
        <pc:chgData name="Tu Phuoc Trung" userId="S::501200514@stu.itc.edu.vn::938fa055-fcfa-4986-b4ad-20c8c54944bd" providerId="AD" clId="Web-{C1409799-AF06-DAE7-6568-2F93B4EF61A1}" dt="2022-07-15T01:34:48.962" v="216" actId="1076"/>
        <pc:sldMkLst>
          <pc:docMk/>
          <pc:sldMk cId="668996532" sldId="275"/>
        </pc:sldMkLst>
        <pc:spChg chg="mod">
          <ac:chgData name="Tu Phuoc Trung" userId="S::501200514@stu.itc.edu.vn::938fa055-fcfa-4986-b4ad-20c8c54944bd" providerId="AD" clId="Web-{C1409799-AF06-DAE7-6568-2F93B4EF61A1}" dt="2022-07-15T01:34:48.962" v="216" actId="1076"/>
          <ac:spMkLst>
            <pc:docMk/>
            <pc:sldMk cId="668996532" sldId="275"/>
            <ac:spMk id="3" creationId="{62A1580C-BDEE-6C0D-E578-B8EFA540835F}"/>
          </ac:spMkLst>
        </pc:spChg>
      </pc:sldChg>
      <pc:sldChg chg="ord">
        <pc:chgData name="Tu Phuoc Trung" userId="S::501200514@stu.itc.edu.vn::938fa055-fcfa-4986-b4ad-20c8c54944bd" providerId="AD" clId="Web-{C1409799-AF06-DAE7-6568-2F93B4EF61A1}" dt="2022-07-15T01:38:21.265" v="221"/>
        <pc:sldMkLst>
          <pc:docMk/>
          <pc:sldMk cId="3098270277" sldId="276"/>
        </pc:sldMkLst>
      </pc:sldChg>
      <pc:sldChg chg="addSp delSp modSp new mod setBg">
        <pc:chgData name="Tu Phuoc Trung" userId="S::501200514@stu.itc.edu.vn::938fa055-fcfa-4986-b4ad-20c8c54944bd" providerId="AD" clId="Web-{C1409799-AF06-DAE7-6568-2F93B4EF61A1}" dt="2022-07-15T01:48:12.017" v="253" actId="1076"/>
        <pc:sldMkLst>
          <pc:docMk/>
          <pc:sldMk cId="2112208802" sldId="278"/>
        </pc:sldMkLst>
        <pc:spChg chg="mod ord">
          <ac:chgData name="Tu Phuoc Trung" userId="S::501200514@stu.itc.edu.vn::938fa055-fcfa-4986-b4ad-20c8c54944bd" providerId="AD" clId="Web-{C1409799-AF06-DAE7-6568-2F93B4EF61A1}" dt="2022-07-15T01:48:01.720" v="251"/>
          <ac:spMkLst>
            <pc:docMk/>
            <pc:sldMk cId="2112208802" sldId="278"/>
            <ac:spMk id="2" creationId="{92718EBA-E2BF-51FD-BA1C-0A611806597C}"/>
          </ac:spMkLst>
        </pc:spChg>
        <pc:spChg chg="del">
          <ac:chgData name="Tu Phuoc Trung" userId="S::501200514@stu.itc.edu.vn::938fa055-fcfa-4986-b4ad-20c8c54944bd" providerId="AD" clId="Web-{C1409799-AF06-DAE7-6568-2F93B4EF61A1}" dt="2022-07-15T01:47:28.110" v="244"/>
          <ac:spMkLst>
            <pc:docMk/>
            <pc:sldMk cId="2112208802" sldId="278"/>
            <ac:spMk id="3" creationId="{14595EEE-4B26-12E2-4F03-2674B1701FDD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7:41.751" v="248"/>
          <ac:spMkLst>
            <pc:docMk/>
            <pc:sldMk cId="2112208802" sldId="278"/>
            <ac:spMk id="42" creationId="{2437C4A8-8E3A-4ADA-93B9-64737CE1ABB1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7:41.751" v="248"/>
          <ac:spMkLst>
            <pc:docMk/>
            <pc:sldMk cId="2112208802" sldId="278"/>
            <ac:spMk id="44" creationId="{13B6DAC6-0186-4D62-AD69-90B9C0411EA3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7:41.751" v="248"/>
          <ac:spMkLst>
            <pc:docMk/>
            <pc:sldMk cId="2112208802" sldId="278"/>
            <ac:spMk id="79" creationId="{429C64BC-8915-422E-9361-EE04C48FFD40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8:01.704" v="250"/>
          <ac:spMkLst>
            <pc:docMk/>
            <pc:sldMk cId="2112208802" sldId="278"/>
            <ac:spMk id="82" creationId="{2437C4A8-8E3A-4ADA-93B9-64737CE1ABB1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8:01.704" v="250"/>
          <ac:spMkLst>
            <pc:docMk/>
            <pc:sldMk cId="2112208802" sldId="278"/>
            <ac:spMk id="83" creationId="{4E1EF4E8-5513-4BF5-BC41-04645281C672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8:01.704" v="250"/>
          <ac:spMkLst>
            <pc:docMk/>
            <pc:sldMk cId="2112208802" sldId="278"/>
            <ac:spMk id="84" creationId="{D22FBD32-C88A-4C1D-BC76-613A93944B72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8:01.720" v="251"/>
          <ac:spMkLst>
            <pc:docMk/>
            <pc:sldMk cId="2112208802" sldId="278"/>
            <ac:spMk id="88" creationId="{2437C4A8-8E3A-4ADA-93B9-64737CE1ABB1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8:01.720" v="251"/>
          <ac:spMkLst>
            <pc:docMk/>
            <pc:sldMk cId="2112208802" sldId="278"/>
            <ac:spMk id="89" creationId="{13B6DAC6-0186-4D62-AD69-90B9C0411EA3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8:01.720" v="251"/>
          <ac:spMkLst>
            <pc:docMk/>
            <pc:sldMk cId="2112208802" sldId="278"/>
            <ac:spMk id="92" creationId="{429C64BC-8915-422E-9361-EE04C48FFD40}"/>
          </ac:spMkLst>
        </pc:spChg>
        <pc:grpChg chg="add del">
          <ac:chgData name="Tu Phuoc Trung" userId="S::501200514@stu.itc.edu.vn::938fa055-fcfa-4986-b4ad-20c8c54944bd" providerId="AD" clId="Web-{C1409799-AF06-DAE7-6568-2F93B4EF61A1}" dt="2022-07-15T01:47:41.751" v="248"/>
          <ac:grpSpMkLst>
            <pc:docMk/>
            <pc:sldMk cId="2112208802" sldId="278"/>
            <ac:grpSpMk id="9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C1409799-AF06-DAE7-6568-2F93B4EF61A1}" dt="2022-07-15T01:47:41.751" v="248"/>
          <ac:grpSpMkLst>
            <pc:docMk/>
            <pc:sldMk cId="2112208802" sldId="278"/>
            <ac:grpSpMk id="46" creationId="{A0297160-077C-4B0C-9F1E-6519CEDB84C4}"/>
          </ac:grpSpMkLst>
        </pc:grpChg>
        <pc:grpChg chg="add del">
          <ac:chgData name="Tu Phuoc Trung" userId="S::501200514@stu.itc.edu.vn::938fa055-fcfa-4986-b4ad-20c8c54944bd" providerId="AD" clId="Web-{C1409799-AF06-DAE7-6568-2F93B4EF61A1}" dt="2022-07-15T01:48:01.704" v="250"/>
          <ac:grpSpMkLst>
            <pc:docMk/>
            <pc:sldMk cId="2112208802" sldId="278"/>
            <ac:grpSpMk id="48" creationId="{53499997-BC46-4896-AEA5-37EC629D2291}"/>
          </ac:grpSpMkLst>
        </pc:grpChg>
        <pc:grpChg chg="add del">
          <ac:chgData name="Tu Phuoc Trung" userId="S::501200514@stu.itc.edu.vn::938fa055-fcfa-4986-b4ad-20c8c54944bd" providerId="AD" clId="Web-{C1409799-AF06-DAE7-6568-2F93B4EF61A1}" dt="2022-07-15T01:48:01.704" v="250"/>
          <ac:grpSpMkLst>
            <pc:docMk/>
            <pc:sldMk cId="2112208802" sldId="278"/>
            <ac:grpSpMk id="81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C1409799-AF06-DAE7-6568-2F93B4EF61A1}" dt="2022-07-15T01:48:01.720" v="251"/>
          <ac:grpSpMkLst>
            <pc:docMk/>
            <pc:sldMk cId="2112208802" sldId="278"/>
            <ac:grpSpMk id="87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C1409799-AF06-DAE7-6568-2F93B4EF61A1}" dt="2022-07-15T01:48:01.720" v="251"/>
          <ac:grpSpMkLst>
            <pc:docMk/>
            <pc:sldMk cId="2112208802" sldId="278"/>
            <ac:grpSpMk id="90" creationId="{A0297160-077C-4B0C-9F1E-6519CEDB84C4}"/>
          </ac:grpSpMkLst>
        </pc:grpChg>
        <pc:picChg chg="add mod">
          <ac:chgData name="Tu Phuoc Trung" userId="S::501200514@stu.itc.edu.vn::938fa055-fcfa-4986-b4ad-20c8c54944bd" providerId="AD" clId="Web-{C1409799-AF06-DAE7-6568-2F93B4EF61A1}" dt="2022-07-15T01:48:12.017" v="253" actId="1076"/>
          <ac:picMkLst>
            <pc:docMk/>
            <pc:sldMk cId="2112208802" sldId="278"/>
            <ac:picMk id="4" creationId="{1B748D73-8B2C-0109-39C3-83445606ACAA}"/>
          </ac:picMkLst>
        </pc:picChg>
      </pc:sldChg>
      <pc:sldChg chg="addSp delSp modSp new mod setBg addAnim delAnim">
        <pc:chgData name="Tu Phuoc Trung" userId="S::501200514@stu.itc.edu.vn::938fa055-fcfa-4986-b4ad-20c8c54944bd" providerId="AD" clId="Web-{C1409799-AF06-DAE7-6568-2F93B4EF61A1}" dt="2022-07-15T01:50:37.521" v="346" actId="1076"/>
        <pc:sldMkLst>
          <pc:docMk/>
          <pc:sldMk cId="1076084869" sldId="279"/>
        </pc:sldMkLst>
        <pc:spChg chg="mod ord">
          <ac:chgData name="Tu Phuoc Trung" userId="S::501200514@stu.itc.edu.vn::938fa055-fcfa-4986-b4ad-20c8c54944bd" providerId="AD" clId="Web-{C1409799-AF06-DAE7-6568-2F93B4EF61A1}" dt="2022-07-15T01:49:08.034" v="290"/>
          <ac:spMkLst>
            <pc:docMk/>
            <pc:sldMk cId="1076084869" sldId="279"/>
            <ac:spMk id="2" creationId="{D7ACD450-DA77-C742-DAC5-56F30391CB9B}"/>
          </ac:spMkLst>
        </pc:spChg>
        <pc:spChg chg="del">
          <ac:chgData name="Tu Phuoc Trung" userId="S::501200514@stu.itc.edu.vn::938fa055-fcfa-4986-b4ad-20c8c54944bd" providerId="AD" clId="Web-{C1409799-AF06-DAE7-6568-2F93B4EF61A1}" dt="2022-07-15T01:48:56.503" v="283"/>
          <ac:spMkLst>
            <pc:docMk/>
            <pc:sldMk cId="1076084869" sldId="279"/>
            <ac:spMk id="3" creationId="{1A8CC244-6995-7EBE-1E43-0AF180D057CF}"/>
          </ac:spMkLst>
        </pc:spChg>
        <pc:spChg chg="add mod">
          <ac:chgData name="Tu Phuoc Trung" userId="S::501200514@stu.itc.edu.vn::938fa055-fcfa-4986-b4ad-20c8c54944bd" providerId="AD" clId="Web-{C1409799-AF06-DAE7-6568-2F93B4EF61A1}" dt="2022-07-15T01:50:37.521" v="346" actId="1076"/>
          <ac:spMkLst>
            <pc:docMk/>
            <pc:sldMk cId="1076084869" sldId="279"/>
            <ac:spMk id="5" creationId="{C3A4ABC9-B14E-A44A-96D5-B4D4BF8E678B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9:14.206" v="293"/>
          <ac:spMkLst>
            <pc:docMk/>
            <pc:sldMk cId="1076084869" sldId="279"/>
            <ac:spMk id="6" creationId="{01D38B6C-ED0A-B301-9DE3-3BEC9109922C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9:08.019" v="289"/>
          <ac:spMkLst>
            <pc:docMk/>
            <pc:sldMk cId="1076084869" sldId="279"/>
            <ac:spMk id="42" creationId="{2437C4A8-8E3A-4ADA-93B9-64737CE1ABB1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9:08.019" v="289"/>
          <ac:spMkLst>
            <pc:docMk/>
            <pc:sldMk cId="1076084869" sldId="279"/>
            <ac:spMk id="44" creationId="{4E1EF4E8-5513-4BF5-BC41-04645281C672}"/>
          </ac:spMkLst>
        </pc:spChg>
        <pc:spChg chg="add del">
          <ac:chgData name="Tu Phuoc Trung" userId="S::501200514@stu.itc.edu.vn::938fa055-fcfa-4986-b4ad-20c8c54944bd" providerId="AD" clId="Web-{C1409799-AF06-DAE7-6568-2F93B4EF61A1}" dt="2022-07-15T01:49:08.019" v="289"/>
          <ac:spMkLst>
            <pc:docMk/>
            <pc:sldMk cId="1076084869" sldId="279"/>
            <ac:spMk id="79" creationId="{00FA6579-9606-4A7A-8519-FBED9C6FAA91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9:08.034" v="290"/>
          <ac:spMkLst>
            <pc:docMk/>
            <pc:sldMk cId="1076084869" sldId="279"/>
            <ac:spMk id="82" creationId="{2437C4A8-8E3A-4ADA-93B9-64737CE1ABB1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9:08.034" v="290"/>
          <ac:spMkLst>
            <pc:docMk/>
            <pc:sldMk cId="1076084869" sldId="279"/>
            <ac:spMk id="83" creationId="{13B6DAC6-0186-4D62-AD69-90B9C0411EA3}"/>
          </ac:spMkLst>
        </pc:spChg>
        <pc:spChg chg="add">
          <ac:chgData name="Tu Phuoc Trung" userId="S::501200514@stu.itc.edu.vn::938fa055-fcfa-4986-b4ad-20c8c54944bd" providerId="AD" clId="Web-{C1409799-AF06-DAE7-6568-2F93B4EF61A1}" dt="2022-07-15T01:49:08.034" v="290"/>
          <ac:spMkLst>
            <pc:docMk/>
            <pc:sldMk cId="1076084869" sldId="279"/>
            <ac:spMk id="85" creationId="{429C64BC-8915-422E-9361-EE04C48FFD40}"/>
          </ac:spMkLst>
        </pc:spChg>
        <pc:grpChg chg="add del">
          <ac:chgData name="Tu Phuoc Trung" userId="S::501200514@stu.itc.edu.vn::938fa055-fcfa-4986-b4ad-20c8c54944bd" providerId="AD" clId="Web-{C1409799-AF06-DAE7-6568-2F93B4EF61A1}" dt="2022-07-15T01:49:08.019" v="289"/>
          <ac:grpSpMkLst>
            <pc:docMk/>
            <pc:sldMk cId="1076084869" sldId="279"/>
            <ac:grpSpMk id="9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C1409799-AF06-DAE7-6568-2F93B4EF61A1}" dt="2022-07-15T01:49:08.019" v="289"/>
          <ac:grpSpMkLst>
            <pc:docMk/>
            <pc:sldMk cId="1076084869" sldId="279"/>
            <ac:grpSpMk id="46" creationId="{0854B02B-0B9C-4F1C-AA77-810192994456}"/>
          </ac:grpSpMkLst>
        </pc:grpChg>
        <pc:grpChg chg="add">
          <ac:chgData name="Tu Phuoc Trung" userId="S::501200514@stu.itc.edu.vn::938fa055-fcfa-4986-b4ad-20c8c54944bd" providerId="AD" clId="Web-{C1409799-AF06-DAE7-6568-2F93B4EF61A1}" dt="2022-07-15T01:49:08.034" v="290"/>
          <ac:grpSpMkLst>
            <pc:docMk/>
            <pc:sldMk cId="1076084869" sldId="279"/>
            <ac:grpSpMk id="81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C1409799-AF06-DAE7-6568-2F93B4EF61A1}" dt="2022-07-15T01:49:08.034" v="290"/>
          <ac:grpSpMkLst>
            <pc:docMk/>
            <pc:sldMk cId="1076084869" sldId="279"/>
            <ac:grpSpMk id="84" creationId="{A0297160-077C-4B0C-9F1E-6519CEDB84C4}"/>
          </ac:grpSpMkLst>
        </pc:grpChg>
        <pc:picChg chg="add mod">
          <ac:chgData name="Tu Phuoc Trung" userId="S::501200514@stu.itc.edu.vn::938fa055-fcfa-4986-b4ad-20c8c54944bd" providerId="AD" clId="Web-{C1409799-AF06-DAE7-6568-2F93B4EF61A1}" dt="2022-07-15T01:49:08.034" v="290"/>
          <ac:picMkLst>
            <pc:docMk/>
            <pc:sldMk cId="1076084869" sldId="279"/>
            <ac:picMk id="4" creationId="{51E116F6-6795-43FB-72C6-276BCEA2734D}"/>
          </ac:picMkLst>
        </pc:picChg>
      </pc:sldChg>
    </pc:docChg>
  </pc:docChgLst>
  <pc:docChgLst>
    <pc:chgData name="Mai Tuan Kiet" userId="S::501200476@stu.itc.edu.vn::1cc5b23a-e340-4eff-8263-22d688e45e38" providerId="AD" clId="Web-{BFC2CE86-3E0D-498C-80FE-161BE799FA17}"/>
    <pc:docChg chg="addSld delSld modSld">
      <pc:chgData name="Mai Tuan Kiet" userId="S::501200476@stu.itc.edu.vn::1cc5b23a-e340-4eff-8263-22d688e45e38" providerId="AD" clId="Web-{BFC2CE86-3E0D-498C-80FE-161BE799FA17}" dt="2022-07-14T16:08:05.509" v="170"/>
      <pc:docMkLst>
        <pc:docMk/>
      </pc:docMkLst>
      <pc:sldChg chg="modSp">
        <pc:chgData name="Mai Tuan Kiet" userId="S::501200476@stu.itc.edu.vn::1cc5b23a-e340-4eff-8263-22d688e45e38" providerId="AD" clId="Web-{BFC2CE86-3E0D-498C-80FE-161BE799FA17}" dt="2022-07-14T15:58:21.285" v="54" actId="20577"/>
        <pc:sldMkLst>
          <pc:docMk/>
          <pc:sldMk cId="3523522395" sldId="257"/>
        </pc:sldMkLst>
        <pc:spChg chg="mod">
          <ac:chgData name="Mai Tuan Kiet" userId="S::501200476@stu.itc.edu.vn::1cc5b23a-e340-4eff-8263-22d688e45e38" providerId="AD" clId="Web-{BFC2CE86-3E0D-498C-80FE-161BE799FA17}" dt="2022-07-14T15:58:21.285" v="54" actId="20577"/>
          <ac:spMkLst>
            <pc:docMk/>
            <pc:sldMk cId="3523522395" sldId="257"/>
            <ac:spMk id="3" creationId="{F7E8C198-28AC-CC99-F8A2-CAFF7125B7B8}"/>
          </ac:spMkLst>
        </pc:spChg>
      </pc:sldChg>
      <pc:sldChg chg="modSp">
        <pc:chgData name="Mai Tuan Kiet" userId="S::501200476@stu.itc.edu.vn::1cc5b23a-e340-4eff-8263-22d688e45e38" providerId="AD" clId="Web-{BFC2CE86-3E0D-498C-80FE-161BE799FA17}" dt="2022-07-14T16:01:35.339" v="66" actId="20577"/>
        <pc:sldMkLst>
          <pc:docMk/>
          <pc:sldMk cId="1158452583" sldId="259"/>
        </pc:sldMkLst>
        <pc:spChg chg="mod">
          <ac:chgData name="Mai Tuan Kiet" userId="S::501200476@stu.itc.edu.vn::1cc5b23a-e340-4eff-8263-22d688e45e38" providerId="AD" clId="Web-{BFC2CE86-3E0D-498C-80FE-161BE799FA17}" dt="2022-07-14T16:01:35.339" v="66" actId="20577"/>
          <ac:spMkLst>
            <pc:docMk/>
            <pc:sldMk cId="1158452583" sldId="259"/>
            <ac:spMk id="3" creationId="{4321109C-2202-6A00-AC1B-122CD3EC9337}"/>
          </ac:spMkLst>
        </pc:spChg>
      </pc:sldChg>
      <pc:sldChg chg="modSp delAnim modAnim">
        <pc:chgData name="Mai Tuan Kiet" userId="S::501200476@stu.itc.edu.vn::1cc5b23a-e340-4eff-8263-22d688e45e38" providerId="AD" clId="Web-{BFC2CE86-3E0D-498C-80FE-161BE799FA17}" dt="2022-07-14T16:07:28.914" v="164" actId="20577"/>
        <pc:sldMkLst>
          <pc:docMk/>
          <pc:sldMk cId="3676027890" sldId="260"/>
        </pc:sldMkLst>
        <pc:spChg chg="mod">
          <ac:chgData name="Mai Tuan Kiet" userId="S::501200476@stu.itc.edu.vn::1cc5b23a-e340-4eff-8263-22d688e45e38" providerId="AD" clId="Web-{BFC2CE86-3E0D-498C-80FE-161BE799FA17}" dt="2022-07-14T16:04:41.002" v="126" actId="20577"/>
          <ac:spMkLst>
            <pc:docMk/>
            <pc:sldMk cId="3676027890" sldId="260"/>
            <ac:spMk id="2" creationId="{9D9B9DEF-2066-7ACB-9A5C-5EF7748A1FDD}"/>
          </ac:spMkLst>
        </pc:spChg>
        <pc:spChg chg="mod">
          <ac:chgData name="Mai Tuan Kiet" userId="S::501200476@stu.itc.edu.vn::1cc5b23a-e340-4eff-8263-22d688e45e38" providerId="AD" clId="Web-{BFC2CE86-3E0D-498C-80FE-161BE799FA17}" dt="2022-07-14T16:07:28.914" v="164" actId="20577"/>
          <ac:spMkLst>
            <pc:docMk/>
            <pc:sldMk cId="3676027890" sldId="260"/>
            <ac:spMk id="3" creationId="{3848A029-B16C-03E0-D66B-BC1976FC68D5}"/>
          </ac:spMkLst>
        </pc:spChg>
      </pc:sldChg>
      <pc:sldChg chg="del">
        <pc:chgData name="Mai Tuan Kiet" userId="S::501200476@stu.itc.edu.vn::1cc5b23a-e340-4eff-8263-22d688e45e38" providerId="AD" clId="Web-{BFC2CE86-3E0D-498C-80FE-161BE799FA17}" dt="2022-07-14T16:00:34.946" v="55"/>
        <pc:sldMkLst>
          <pc:docMk/>
          <pc:sldMk cId="1647510517" sldId="262"/>
        </pc:sldMkLst>
      </pc:sldChg>
      <pc:sldChg chg="addSp modSp new mod setBg">
        <pc:chgData name="Mai Tuan Kiet" userId="S::501200476@stu.itc.edu.vn::1cc5b23a-e340-4eff-8263-22d688e45e38" providerId="AD" clId="Web-{BFC2CE86-3E0D-498C-80FE-161BE799FA17}" dt="2022-07-14T16:04:23.188" v="120" actId="20577"/>
        <pc:sldMkLst>
          <pc:docMk/>
          <pc:sldMk cId="4177656412" sldId="264"/>
        </pc:sldMkLst>
        <pc:spChg chg="mod">
          <ac:chgData name="Mai Tuan Kiet" userId="S::501200476@stu.itc.edu.vn::1cc5b23a-e340-4eff-8263-22d688e45e38" providerId="AD" clId="Web-{BFC2CE86-3E0D-498C-80FE-161BE799FA17}" dt="2022-07-14T16:04:23.188" v="120" actId="20577"/>
          <ac:spMkLst>
            <pc:docMk/>
            <pc:sldMk cId="4177656412" sldId="264"/>
            <ac:spMk id="2" creationId="{88D5837F-543D-7C7E-4C4E-03C6D235CFD3}"/>
          </ac:spMkLst>
        </pc:spChg>
        <pc:spChg chg="mod">
          <ac:chgData name="Mai Tuan Kiet" userId="S::501200476@stu.itc.edu.vn::1cc5b23a-e340-4eff-8263-22d688e45e38" providerId="AD" clId="Web-{BFC2CE86-3E0D-498C-80FE-161BE799FA17}" dt="2022-07-14T16:03:52.390" v="96" actId="20577"/>
          <ac:spMkLst>
            <pc:docMk/>
            <pc:sldMk cId="4177656412" sldId="264"/>
            <ac:spMk id="3" creationId="{E73518AD-52C1-721D-0138-4F7126713E56}"/>
          </ac:spMkLst>
        </pc:spChg>
        <pc:spChg chg="add">
          <ac:chgData name="Mai Tuan Kiet" userId="S::501200476@stu.itc.edu.vn::1cc5b23a-e340-4eff-8263-22d688e45e38" providerId="AD" clId="Web-{BFC2CE86-3E0D-498C-80FE-161BE799FA17}" dt="2022-07-14T16:03:22.811" v="90"/>
          <ac:spMkLst>
            <pc:docMk/>
            <pc:sldMk cId="4177656412" sldId="264"/>
            <ac:spMk id="9" creationId="{1C582B07-D0F0-4B6B-A5D9-D2F192CB3A4E}"/>
          </ac:spMkLst>
        </pc:spChg>
        <pc:spChg chg="add">
          <ac:chgData name="Mai Tuan Kiet" userId="S::501200476@stu.itc.edu.vn::1cc5b23a-e340-4eff-8263-22d688e45e38" providerId="AD" clId="Web-{BFC2CE86-3E0D-498C-80FE-161BE799FA17}" dt="2022-07-14T16:03:22.811" v="90"/>
          <ac:spMkLst>
            <pc:docMk/>
            <pc:sldMk cId="4177656412" sldId="264"/>
            <ac:spMk id="44" creationId="{3C541D4F-11C2-4F36-B2A3-AB9028F2A078}"/>
          </ac:spMkLst>
        </pc:spChg>
        <pc:grpChg chg="add">
          <ac:chgData name="Mai Tuan Kiet" userId="S::501200476@stu.itc.edu.vn::1cc5b23a-e340-4eff-8263-22d688e45e38" providerId="AD" clId="Web-{BFC2CE86-3E0D-498C-80FE-161BE799FA17}" dt="2022-07-14T16:03:22.811" v="90"/>
          <ac:grpSpMkLst>
            <pc:docMk/>
            <pc:sldMk cId="4177656412" sldId="264"/>
            <ac:grpSpMk id="11" creationId="{5591A4A5-C00F-4B45-9735-FD2841BF348B}"/>
          </ac:grpSpMkLst>
        </pc:grpChg>
        <pc:picChg chg="add mod">
          <ac:chgData name="Mai Tuan Kiet" userId="S::501200476@stu.itc.edu.vn::1cc5b23a-e340-4eff-8263-22d688e45e38" providerId="AD" clId="Web-{BFC2CE86-3E0D-498C-80FE-161BE799FA17}" dt="2022-07-14T16:03:22.811" v="90"/>
          <ac:picMkLst>
            <pc:docMk/>
            <pc:sldMk cId="4177656412" sldId="264"/>
            <ac:picMk id="4" creationId="{DD12EE85-8AB2-15C1-FACC-3C72E2BE8F9F}"/>
          </ac:picMkLst>
        </pc:picChg>
      </pc:sldChg>
      <pc:sldChg chg="addSp delSp modSp new mod setBg addAnim delAnim">
        <pc:chgData name="Mai Tuan Kiet" userId="S::501200476@stu.itc.edu.vn::1cc5b23a-e340-4eff-8263-22d688e45e38" providerId="AD" clId="Web-{BFC2CE86-3E0D-498C-80FE-161BE799FA17}" dt="2022-07-14T16:08:05.509" v="170"/>
        <pc:sldMkLst>
          <pc:docMk/>
          <pc:sldMk cId="3210950771" sldId="265"/>
        </pc:sldMkLst>
        <pc:spChg chg="mod">
          <ac:chgData name="Mai Tuan Kiet" userId="S::501200476@stu.itc.edu.vn::1cc5b23a-e340-4eff-8263-22d688e45e38" providerId="AD" clId="Web-{BFC2CE86-3E0D-498C-80FE-161BE799FA17}" dt="2022-07-14T16:08:05.509" v="170"/>
          <ac:spMkLst>
            <pc:docMk/>
            <pc:sldMk cId="3210950771" sldId="265"/>
            <ac:spMk id="2" creationId="{299AAD54-7091-31E9-42F9-6D0887BF3ADE}"/>
          </ac:spMkLst>
        </pc:spChg>
        <pc:spChg chg="mod">
          <ac:chgData name="Mai Tuan Kiet" userId="S::501200476@stu.itc.edu.vn::1cc5b23a-e340-4eff-8263-22d688e45e38" providerId="AD" clId="Web-{BFC2CE86-3E0D-498C-80FE-161BE799FA17}" dt="2022-07-14T16:08:05.509" v="170"/>
          <ac:spMkLst>
            <pc:docMk/>
            <pc:sldMk cId="3210950771" sldId="265"/>
            <ac:spMk id="3" creationId="{A02F325C-73D3-B8FB-0396-848EEA207723}"/>
          </ac:spMkLst>
        </pc:spChg>
        <pc:spChg chg="add del">
          <ac:chgData name="Mai Tuan Kiet" userId="S::501200476@stu.itc.edu.vn::1cc5b23a-e340-4eff-8263-22d688e45e38" providerId="AD" clId="Web-{BFC2CE86-3E0D-498C-80FE-161BE799FA17}" dt="2022-07-14T16:08:05.493" v="169"/>
          <ac:spMkLst>
            <pc:docMk/>
            <pc:sldMk cId="3210950771" sldId="265"/>
            <ac:spMk id="9" creationId="{1C582B07-D0F0-4B6B-A5D9-D2F192CB3A4E}"/>
          </ac:spMkLst>
        </pc:spChg>
        <pc:spChg chg="add del">
          <ac:chgData name="Mai Tuan Kiet" userId="S::501200476@stu.itc.edu.vn::1cc5b23a-e340-4eff-8263-22d688e45e38" providerId="AD" clId="Web-{BFC2CE86-3E0D-498C-80FE-161BE799FA17}" dt="2022-07-14T16:08:05.493" v="169"/>
          <ac:spMkLst>
            <pc:docMk/>
            <pc:sldMk cId="3210950771" sldId="265"/>
            <ac:spMk id="44" creationId="{BEAC0A80-07D3-49CB-87C3-BC34F219DFF7}"/>
          </ac:spMkLst>
        </pc:spChg>
        <pc:spChg chg="add">
          <ac:chgData name="Mai Tuan Kiet" userId="S::501200476@stu.itc.edu.vn::1cc5b23a-e340-4eff-8263-22d688e45e38" providerId="AD" clId="Web-{BFC2CE86-3E0D-498C-80FE-161BE799FA17}" dt="2022-07-14T16:08:05.509" v="170"/>
          <ac:spMkLst>
            <pc:docMk/>
            <pc:sldMk cId="3210950771" sldId="265"/>
            <ac:spMk id="46" creationId="{1C582B07-D0F0-4B6B-A5D9-D2F192CB3A4E}"/>
          </ac:spMkLst>
        </pc:spChg>
        <pc:spChg chg="add">
          <ac:chgData name="Mai Tuan Kiet" userId="S::501200476@stu.itc.edu.vn::1cc5b23a-e340-4eff-8263-22d688e45e38" providerId="AD" clId="Web-{BFC2CE86-3E0D-498C-80FE-161BE799FA17}" dt="2022-07-14T16:08:05.509" v="170"/>
          <ac:spMkLst>
            <pc:docMk/>
            <pc:sldMk cId="3210950771" sldId="265"/>
            <ac:spMk id="48" creationId="{9E92C66B-792F-479F-B983-F47FEE1AB562}"/>
          </ac:spMkLst>
        </pc:spChg>
        <pc:grpChg chg="add del">
          <ac:chgData name="Mai Tuan Kiet" userId="S::501200476@stu.itc.edu.vn::1cc5b23a-e340-4eff-8263-22d688e45e38" providerId="AD" clId="Web-{BFC2CE86-3E0D-498C-80FE-161BE799FA17}" dt="2022-07-14T16:08:05.493" v="169"/>
          <ac:grpSpMkLst>
            <pc:docMk/>
            <pc:sldMk cId="3210950771" sldId="265"/>
            <ac:grpSpMk id="11" creationId="{4D431671-5191-4947-8899-E90505A70426}"/>
          </ac:grpSpMkLst>
        </pc:grpChg>
        <pc:grpChg chg="add">
          <ac:chgData name="Mai Tuan Kiet" userId="S::501200476@stu.itc.edu.vn::1cc5b23a-e340-4eff-8263-22d688e45e38" providerId="AD" clId="Web-{BFC2CE86-3E0D-498C-80FE-161BE799FA17}" dt="2022-07-14T16:08:05.509" v="170"/>
          <ac:grpSpMkLst>
            <pc:docMk/>
            <pc:sldMk cId="3210950771" sldId="265"/>
            <ac:grpSpMk id="47" creationId="{807F70BA-21EF-4B7D-ACFF-D02E136D44B5}"/>
          </ac:grpSpMkLst>
        </pc:grpChg>
        <pc:picChg chg="add mod ord">
          <ac:chgData name="Mai Tuan Kiet" userId="S::501200476@stu.itc.edu.vn::1cc5b23a-e340-4eff-8263-22d688e45e38" providerId="AD" clId="Web-{BFC2CE86-3E0D-498C-80FE-161BE799FA17}" dt="2022-07-14T16:08:05.509" v="170"/>
          <ac:picMkLst>
            <pc:docMk/>
            <pc:sldMk cId="3210950771" sldId="265"/>
            <ac:picMk id="4" creationId="{A22C7D65-5AF8-56A8-4FED-40E4678FF824}"/>
          </ac:picMkLst>
        </pc:picChg>
      </pc:sldChg>
    </pc:docChg>
  </pc:docChgLst>
  <pc:docChgLst>
    <pc:chgData name="Tu Phuoc Trung" userId="S::501200514@stu.itc.edu.vn::938fa055-fcfa-4986-b4ad-20c8c54944bd" providerId="AD" clId="Web-{B1FD5E76-63E5-E77D-C267-AB1A6663BEA6}"/>
    <pc:docChg chg="addSld modSld sldOrd">
      <pc:chgData name="Tu Phuoc Trung" userId="S::501200514@stu.itc.edu.vn::938fa055-fcfa-4986-b4ad-20c8c54944bd" providerId="AD" clId="Web-{B1FD5E76-63E5-E77D-C267-AB1A6663BEA6}" dt="2022-07-14T17:03:59.511" v="641"/>
      <pc:docMkLst>
        <pc:docMk/>
      </pc:docMkLst>
      <pc:sldChg chg="addSp delSp modSp mod setBg">
        <pc:chgData name="Tu Phuoc Trung" userId="S::501200514@stu.itc.edu.vn::938fa055-fcfa-4986-b4ad-20c8c54944bd" providerId="AD" clId="Web-{B1FD5E76-63E5-E77D-C267-AB1A6663BEA6}" dt="2022-07-14T16:18:39.148" v="117"/>
        <pc:sldMkLst>
          <pc:docMk/>
          <pc:sldMk cId="3440867409" sldId="268"/>
        </pc:sldMkLst>
        <pc:spChg chg="mod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2" creationId="{E5FDE835-908D-2108-123B-7A9635FAB501}"/>
          </ac:spMkLst>
        </pc:spChg>
        <pc:spChg chg="del">
          <ac:chgData name="Tu Phuoc Trung" userId="S::501200514@stu.itc.edu.vn::938fa055-fcfa-4986-b4ad-20c8c54944bd" providerId="AD" clId="Web-{B1FD5E76-63E5-E77D-C267-AB1A6663BEA6}" dt="2022-07-14T16:15:24.987" v="31"/>
          <ac:spMkLst>
            <pc:docMk/>
            <pc:sldMk cId="3440867409" sldId="268"/>
            <ac:spMk id="3" creationId="{99E43887-DDE1-30F9-EF6A-57282BB0FF00}"/>
          </ac:spMkLst>
        </pc:spChg>
        <pc:spChg chg="add mod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4" creationId="{00ED9C10-1B29-BB47-546D-01EABD853054}"/>
          </ac:spMkLst>
        </pc:spChg>
        <pc:spChg chg="add del mod">
          <ac:chgData name="Tu Phuoc Trung" userId="S::501200514@stu.itc.edu.vn::938fa055-fcfa-4986-b4ad-20c8c54944bd" providerId="AD" clId="Web-{B1FD5E76-63E5-E77D-C267-AB1A6663BEA6}" dt="2022-07-14T16:17:30.178" v="104"/>
          <ac:spMkLst>
            <pc:docMk/>
            <pc:sldMk cId="3440867409" sldId="268"/>
            <ac:spMk id="5" creationId="{EDB50FCB-A3D3-39BC-94B5-C38DB3072F2D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6:53.161" v="101"/>
          <ac:spMkLst>
            <pc:docMk/>
            <pc:sldMk cId="3440867409" sldId="268"/>
            <ac:spMk id="6" creationId="{ED91BB5A-486F-781F-C0AF-91EED5FCE4F0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6:35.583" v="95"/>
          <ac:spMkLst>
            <pc:docMk/>
            <pc:sldMk cId="3440867409" sldId="268"/>
            <ac:spMk id="9" creationId="{D7C3C2D0-A48F-4A6F-9C7D-888E9DFE643A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6:35.583" v="95"/>
          <ac:spMkLst>
            <pc:docMk/>
            <pc:sldMk cId="3440867409" sldId="268"/>
            <ac:spMk id="11" creationId="{98670FCA-2D56-45D2-833D-B1C0C63F9EC4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6:35.583" v="95"/>
          <ac:spMkLst>
            <pc:docMk/>
            <pc:sldMk cId="3440867409" sldId="268"/>
            <ac:spMk id="46" creationId="{69F0804E-F8DE-40E7-90F4-68B638136E17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51" creationId="{D7C3C2D0-A48F-4A6F-9C7D-888E9DFE643A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53" creationId="{98670FCA-2D56-45D2-833D-B1C0C63F9EC4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88" creationId="{69F0804E-F8DE-40E7-90F4-68B638136E17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24.710" v="112"/>
          <ac:spMkLst>
            <pc:docMk/>
            <pc:sldMk cId="3440867409" sldId="268"/>
            <ac:spMk id="93" creationId="{92B0CFF1-78D7-4A83-A95E-71F9E3831622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24.710" v="112"/>
          <ac:spMkLst>
            <pc:docMk/>
            <pc:sldMk cId="3440867409" sldId="268"/>
            <ac:spMk id="95" creationId="{1517B3A5-1BB5-4C60-B65A-E4D6CA020779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9.132" v="116"/>
          <ac:spMkLst>
            <pc:docMk/>
            <pc:sldMk cId="3440867409" sldId="268"/>
            <ac:spMk id="128" creationId="{BEAC0A80-07D3-49CB-87C3-BC34F219DFF7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24.710" v="112"/>
          <ac:spMkLst>
            <pc:docMk/>
            <pc:sldMk cId="3440867409" sldId="268"/>
            <ac:spMk id="130" creationId="{17D11638-D7E0-4D85-B1A6-AF57358C80C3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2.273" v="114"/>
          <ac:spMkLst>
            <pc:docMk/>
            <pc:sldMk cId="3440867409" sldId="268"/>
            <ac:spMk id="132" creationId="{1C582B07-D0F0-4B6B-A5D9-D2F192CB3A4E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2.273" v="114"/>
          <ac:spMkLst>
            <pc:docMk/>
            <pc:sldMk cId="3440867409" sldId="268"/>
            <ac:spMk id="133" creationId="{CFDF70F4-97B6-40D8-B1FA-9580DBD23934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2.273" v="114"/>
          <ac:spMkLst>
            <pc:docMk/>
            <pc:sldMk cId="3440867409" sldId="268"/>
            <ac:spMk id="135" creationId="{9E92C66B-792F-479F-B983-F47FEE1AB562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18:39.132" v="116"/>
          <ac:spMkLst>
            <pc:docMk/>
            <pc:sldMk cId="3440867409" sldId="268"/>
            <ac:spMk id="137" creationId="{1C582B07-D0F0-4B6B-A5D9-D2F192CB3A4E}"/>
          </ac:spMkLst>
        </pc:spChg>
        <pc:spChg chg="add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141" creationId="{1C582B07-D0F0-4B6B-A5D9-D2F192CB3A4E}"/>
          </ac:spMkLst>
        </pc:spChg>
        <pc:spChg chg="add">
          <ac:chgData name="Tu Phuoc Trung" userId="S::501200514@stu.itc.edu.vn::938fa055-fcfa-4986-b4ad-20c8c54944bd" providerId="AD" clId="Web-{B1FD5E76-63E5-E77D-C267-AB1A6663BEA6}" dt="2022-07-14T16:18:39.148" v="117"/>
          <ac:spMkLst>
            <pc:docMk/>
            <pc:sldMk cId="3440867409" sldId="268"/>
            <ac:spMk id="144" creationId="{BEAC0A80-07D3-49CB-87C3-BC34F219DFF7}"/>
          </ac:spMkLst>
        </pc:spChg>
        <pc:grpChg chg="add del">
          <ac:chgData name="Tu Phuoc Trung" userId="S::501200514@stu.itc.edu.vn::938fa055-fcfa-4986-b4ad-20c8c54944bd" providerId="AD" clId="Web-{B1FD5E76-63E5-E77D-C267-AB1A6663BEA6}" dt="2022-07-14T16:16:35.583" v="95"/>
          <ac:grpSpMkLst>
            <pc:docMk/>
            <pc:sldMk cId="3440867409" sldId="268"/>
            <ac:grpSpMk id="13" creationId="{E37E539E-8E53-45C6-9EEF-BF0998DEDBE3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18:39.148" v="117"/>
          <ac:grpSpMkLst>
            <pc:docMk/>
            <pc:sldMk cId="3440867409" sldId="268"/>
            <ac:grpSpMk id="55" creationId="{E37E539E-8E53-45C6-9EEF-BF0998DEDBE3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18:24.710" v="112"/>
          <ac:grpSpMkLst>
            <pc:docMk/>
            <pc:sldMk cId="3440867409" sldId="268"/>
            <ac:grpSpMk id="97" creationId="{4B74A58D-C788-4F75-B5D1-921E78FF29A7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18:32.273" v="114"/>
          <ac:grpSpMkLst>
            <pc:docMk/>
            <pc:sldMk cId="3440867409" sldId="268"/>
            <ac:grpSpMk id="134" creationId="{807F70BA-21EF-4B7D-ACFF-D02E136D44B5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18:39.132" v="116"/>
          <ac:grpSpMkLst>
            <pc:docMk/>
            <pc:sldMk cId="3440867409" sldId="268"/>
            <ac:grpSpMk id="138" creationId="{4D431671-5191-4947-8899-E90505A70426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6:18:39.148" v="117"/>
          <ac:grpSpMkLst>
            <pc:docMk/>
            <pc:sldMk cId="3440867409" sldId="268"/>
            <ac:grpSpMk id="142" creationId="{4D431671-5191-4947-8899-E90505A70426}"/>
          </ac:grpSpMkLst>
        </pc:grpChg>
        <pc:picChg chg="add mod ord">
          <ac:chgData name="Tu Phuoc Trung" userId="S::501200514@stu.itc.edu.vn::938fa055-fcfa-4986-b4ad-20c8c54944bd" providerId="AD" clId="Web-{B1FD5E76-63E5-E77D-C267-AB1A6663BEA6}" dt="2022-07-14T16:18:39.148" v="117"/>
          <ac:picMkLst>
            <pc:docMk/>
            <pc:sldMk cId="3440867409" sldId="268"/>
            <ac:picMk id="7" creationId="{083A8E34-8004-7770-FA02-70EC0C02E455}"/>
          </ac:picMkLst>
        </pc:picChg>
      </pc:sldChg>
      <pc:sldChg chg="addSp delSp modSp new mod ord setBg">
        <pc:chgData name="Tu Phuoc Trung" userId="S::501200514@stu.itc.edu.vn::938fa055-fcfa-4986-b4ad-20c8c54944bd" providerId="AD" clId="Web-{B1FD5E76-63E5-E77D-C267-AB1A6663BEA6}" dt="2022-07-14T16:26:47.894" v="412" actId="1076"/>
        <pc:sldMkLst>
          <pc:docMk/>
          <pc:sldMk cId="892214440" sldId="269"/>
        </pc:sldMkLst>
        <pc:spChg chg="mod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2" creationId="{1A5BBD08-36F2-9A64-8E07-848BFF8CA001}"/>
          </ac:spMkLst>
        </pc:spChg>
        <pc:spChg chg="del">
          <ac:chgData name="Tu Phuoc Trung" userId="S::501200514@stu.itc.edu.vn::938fa055-fcfa-4986-b4ad-20c8c54944bd" providerId="AD" clId="Web-{B1FD5E76-63E5-E77D-C267-AB1A6663BEA6}" dt="2022-07-14T16:20:01.228" v="130"/>
          <ac:spMkLst>
            <pc:docMk/>
            <pc:sldMk cId="892214440" sldId="269"/>
            <ac:spMk id="3" creationId="{2A07648C-CF8B-41B6-6155-ABA4E683303E}"/>
          </ac:spMkLst>
        </pc:spChg>
        <pc:spChg chg="add mod">
          <ac:chgData name="Tu Phuoc Trung" userId="S::501200514@stu.itc.edu.vn::938fa055-fcfa-4986-b4ad-20c8c54944bd" providerId="AD" clId="Web-{B1FD5E76-63E5-E77D-C267-AB1A6663BEA6}" dt="2022-07-14T16:24:11.203" v="358" actId="20577"/>
          <ac:spMkLst>
            <pc:docMk/>
            <pc:sldMk cId="892214440" sldId="269"/>
            <ac:spMk id="4" creationId="{6828B4C7-64A7-181C-B24C-0EA35F3B8FFD}"/>
          </ac:spMkLst>
        </pc:spChg>
        <pc:spChg chg="add mod">
          <ac:chgData name="Tu Phuoc Trung" userId="S::501200514@stu.itc.edu.vn::938fa055-fcfa-4986-b4ad-20c8c54944bd" providerId="AD" clId="Web-{B1FD5E76-63E5-E77D-C267-AB1A6663BEA6}" dt="2022-07-14T16:26:46.269" v="411" actId="1076"/>
          <ac:spMkLst>
            <pc:docMk/>
            <pc:sldMk cId="892214440" sldId="269"/>
            <ac:spMk id="5" creationId="{1D8A9809-F689-2B7B-3FB1-411EAA9AFE78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41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43" creationId="{411BE1D3-B675-4947-B4E3-14B8DC93FB2C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45" creationId="{B27DF924-CC1B-431A-A8F3-7FEBCA1AF9A5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47" creationId="{D2D8651B-6FCC-49D7-B6F8-AF869E89F04C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54" v="256"/>
          <ac:spMkLst>
            <pc:docMk/>
            <pc:sldMk cId="892214440" sldId="269"/>
            <ac:spMk id="118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54" v="256"/>
          <ac:spMkLst>
            <pc:docMk/>
            <pc:sldMk cId="892214440" sldId="269"/>
            <ac:spMk id="120" creationId="{A173122F-D466-4F08-90FA-0038F7AC214A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23:12.154" v="256"/>
          <ac:spMkLst>
            <pc:docMk/>
            <pc:sldMk cId="892214440" sldId="269"/>
            <ac:spMk id="155" creationId="{33F2B4F9-421B-46F9-A5C1-235873782449}"/>
          </ac:spMkLst>
        </pc:spChg>
        <pc:spChg chg="add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158" creationId="{2437C4A8-8E3A-4ADA-93B9-64737CE1ABB1}"/>
          </ac:spMkLst>
        </pc:spChg>
        <pc:spChg chg="add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159" creationId="{13B6DAC6-0186-4D62-AD69-90B9C0411EA3}"/>
          </ac:spMkLst>
        </pc:spChg>
        <pc:spChg chg="add">
          <ac:chgData name="Tu Phuoc Trung" userId="S::501200514@stu.itc.edu.vn::938fa055-fcfa-4986-b4ad-20c8c54944bd" providerId="AD" clId="Web-{B1FD5E76-63E5-E77D-C267-AB1A6663BEA6}" dt="2022-07-14T16:23:12.170" v="257"/>
          <ac:spMkLst>
            <pc:docMk/>
            <pc:sldMk cId="892214440" sldId="269"/>
            <ac:spMk id="161" creationId="{429C64BC-8915-422E-9361-EE04C48FFD40}"/>
          </ac:spMkLst>
        </pc:spChg>
        <pc:grpChg chg="add del">
          <ac:chgData name="Tu Phuoc Trung" userId="S::501200514@stu.itc.edu.vn::938fa055-fcfa-4986-b4ad-20c8c54944bd" providerId="AD" clId="Web-{B1FD5E76-63E5-E77D-C267-AB1A6663BEA6}" dt="2022-07-14T16:23:12.170" v="257"/>
          <ac:grpSpMkLst>
            <pc:docMk/>
            <pc:sldMk cId="892214440" sldId="269"/>
            <ac:grpSpMk id="8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23:12.170" v="257"/>
          <ac:grpSpMkLst>
            <pc:docMk/>
            <pc:sldMk cId="892214440" sldId="269"/>
            <ac:grpSpMk id="49" creationId="{2C13C5A7-AC21-48FA-A06F-6A7F303BC3CD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23:12.154" v="256"/>
          <ac:grpSpMkLst>
            <pc:docMk/>
            <pc:sldMk cId="892214440" sldId="269"/>
            <ac:grpSpMk id="85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23:12.154" v="256"/>
          <ac:grpSpMkLst>
            <pc:docMk/>
            <pc:sldMk cId="892214440" sldId="269"/>
            <ac:grpSpMk id="122" creationId="{35C33D14-2894-4D0B-A680-525CBB789993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6:23:12.170" v="257"/>
          <ac:grpSpMkLst>
            <pc:docMk/>
            <pc:sldMk cId="892214440" sldId="269"/>
            <ac:grpSpMk id="157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6:23:12.170" v="257"/>
          <ac:grpSpMkLst>
            <pc:docMk/>
            <pc:sldMk cId="892214440" sldId="269"/>
            <ac:grpSpMk id="160" creationId="{A0297160-077C-4B0C-9F1E-6519CEDB84C4}"/>
          </ac:grpSpMkLst>
        </pc:grpChg>
        <pc:picChg chg="add mod">
          <ac:chgData name="Tu Phuoc Trung" userId="S::501200514@stu.itc.edu.vn::938fa055-fcfa-4986-b4ad-20c8c54944bd" providerId="AD" clId="Web-{B1FD5E76-63E5-E77D-C267-AB1A6663BEA6}" dt="2022-07-14T16:26:47.894" v="412" actId="1076"/>
          <ac:picMkLst>
            <pc:docMk/>
            <pc:sldMk cId="892214440" sldId="269"/>
            <ac:picMk id="6" creationId="{0B7363B1-A1A4-101C-0575-811C523A90B5}"/>
          </ac:picMkLst>
        </pc:picChg>
      </pc:sldChg>
      <pc:sldChg chg="addSp delSp modSp new mod setBg">
        <pc:chgData name="Tu Phuoc Trung" userId="S::501200514@stu.itc.edu.vn::938fa055-fcfa-4986-b4ad-20c8c54944bd" providerId="AD" clId="Web-{B1FD5E76-63E5-E77D-C267-AB1A6663BEA6}" dt="2022-07-14T17:00:59.929" v="546"/>
        <pc:sldMkLst>
          <pc:docMk/>
          <pc:sldMk cId="873584636" sldId="272"/>
        </pc:sldMkLst>
        <pc:spChg chg="mod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2" creationId="{4EC420B8-8245-08C1-EE1F-E134AB41292D}"/>
          </ac:spMkLst>
        </pc:spChg>
        <pc:spChg chg="del">
          <ac:chgData name="Tu Phuoc Trung" userId="S::501200514@stu.itc.edu.vn::938fa055-fcfa-4986-b4ad-20c8c54944bd" providerId="AD" clId="Web-{B1FD5E76-63E5-E77D-C267-AB1A6663BEA6}" dt="2022-07-14T16:48:18.755" v="466"/>
          <ac:spMkLst>
            <pc:docMk/>
            <pc:sldMk cId="873584636" sldId="272"/>
            <ac:spMk id="3" creationId="{D2F1EE98-4804-384A-6E6B-BA0B8730A09B}"/>
          </ac:spMkLst>
        </pc:spChg>
        <pc:spChg chg="add mod">
          <ac:chgData name="Tu Phuoc Trung" userId="S::501200514@stu.itc.edu.vn::938fa055-fcfa-4986-b4ad-20c8c54944bd" providerId="AD" clId="Web-{B1FD5E76-63E5-E77D-C267-AB1A6663BEA6}" dt="2022-07-14T17:00:51.726" v="543" actId="1076"/>
          <ac:spMkLst>
            <pc:docMk/>
            <pc:sldMk cId="873584636" sldId="272"/>
            <ac:spMk id="5" creationId="{8057C3C7-F7BB-85A9-49FD-12995330F438}"/>
          </ac:spMkLst>
        </pc:spChg>
        <pc:spChg chg="add del mod">
          <ac:chgData name="Tu Phuoc Trung" userId="S::501200514@stu.itc.edu.vn::938fa055-fcfa-4986-b4ad-20c8c54944bd" providerId="AD" clId="Web-{B1FD5E76-63E5-E77D-C267-AB1A6663BEA6}" dt="2022-07-14T17:00:59.929" v="546"/>
          <ac:spMkLst>
            <pc:docMk/>
            <pc:sldMk cId="873584636" sldId="272"/>
            <ac:spMk id="6" creationId="{C475D019-2EB5-8623-8770-B7547B677DBF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55.304" v="544"/>
          <ac:spMkLst>
            <pc:docMk/>
            <pc:sldMk cId="873584636" sldId="272"/>
            <ac:spMk id="7" creationId="{CFD65737-A41E-E2C4-9230-E22CA8EC0E4A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41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43" creationId="{411BE1D3-B675-4947-B4E3-14B8DC93FB2C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45" creationId="{B27DF924-CC1B-431A-A8F3-7FEBCA1AF9A5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47" creationId="{D2D8651B-6FCC-49D7-B6F8-AF869E89F04C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59:56.021" v="480"/>
          <ac:spMkLst>
            <pc:docMk/>
            <pc:sldMk cId="873584636" sldId="272"/>
            <ac:spMk id="118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59:56.021" v="480"/>
          <ac:spMkLst>
            <pc:docMk/>
            <pc:sldMk cId="873584636" sldId="272"/>
            <ac:spMk id="120" creationId="{13B6DAC6-0186-4D62-AD69-90B9C0411EA3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59:56.021" v="480"/>
          <ac:spMkLst>
            <pc:docMk/>
            <pc:sldMk cId="873584636" sldId="272"/>
            <ac:spMk id="122" creationId="{8BD06E9B-D0BF-47A6-AE6D-EAD493128043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68" v="482"/>
          <ac:spMkLst>
            <pc:docMk/>
            <pc:sldMk cId="873584636" sldId="272"/>
            <ac:spMk id="155" creationId="{B3093A12-B759-4321-96FD-060689E3AB7F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6:59:56.021" v="480"/>
          <ac:spMkLst>
            <pc:docMk/>
            <pc:sldMk cId="873584636" sldId="272"/>
            <ac:spMk id="157" creationId="{429C64BC-8915-422E-9361-EE04C48FFD40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68" v="482"/>
          <ac:spMkLst>
            <pc:docMk/>
            <pc:sldMk cId="873584636" sldId="272"/>
            <ac:spMk id="160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0:05.068" v="482"/>
          <ac:spMkLst>
            <pc:docMk/>
            <pc:sldMk cId="873584636" sldId="272"/>
            <ac:spMk id="161" creationId="{13B6DAC6-0186-4D62-AD69-90B9C0411EA3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166" creationId="{2437C4A8-8E3A-4ADA-93B9-64737CE1ABB1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167" creationId="{13B6DAC6-0186-4D62-AD69-90B9C0411EA3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168" creationId="{8BD06E9B-D0BF-47A6-AE6D-EAD493128043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0:05.084" v="483"/>
          <ac:spMkLst>
            <pc:docMk/>
            <pc:sldMk cId="873584636" sldId="272"/>
            <ac:spMk id="171" creationId="{429C64BC-8915-422E-9361-EE04C48FFD40}"/>
          </ac:spMkLst>
        </pc:spChg>
        <pc:grpChg chg="add del">
          <ac:chgData name="Tu Phuoc Trung" userId="S::501200514@stu.itc.edu.vn::938fa055-fcfa-4986-b4ad-20c8c54944bd" providerId="AD" clId="Web-{B1FD5E76-63E5-E77D-C267-AB1A6663BEA6}" dt="2022-07-14T17:00:05.084" v="483"/>
          <ac:grpSpMkLst>
            <pc:docMk/>
            <pc:sldMk cId="873584636" sldId="272"/>
            <ac:grpSpMk id="8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0:05.084" v="483"/>
          <ac:grpSpMkLst>
            <pc:docMk/>
            <pc:sldMk cId="873584636" sldId="272"/>
            <ac:grpSpMk id="49" creationId="{2C13C5A7-AC21-48FA-A06F-6A7F303BC3CD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59:56.021" v="480"/>
          <ac:grpSpMkLst>
            <pc:docMk/>
            <pc:sldMk cId="873584636" sldId="272"/>
            <ac:grpSpMk id="85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6:59:56.021" v="480"/>
          <ac:grpSpMkLst>
            <pc:docMk/>
            <pc:sldMk cId="873584636" sldId="272"/>
            <ac:grpSpMk id="124" creationId="{A0297160-077C-4B0C-9F1E-6519CEDB84C4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0:05.068" v="482"/>
          <ac:grpSpMkLst>
            <pc:docMk/>
            <pc:sldMk cId="873584636" sldId="272"/>
            <ac:grpSpMk id="159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0:05.068" v="482"/>
          <ac:grpSpMkLst>
            <pc:docMk/>
            <pc:sldMk cId="873584636" sldId="272"/>
            <ac:grpSpMk id="162" creationId="{2805421D-23CB-40F5-9098-D716667E5BB6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7:00:05.084" v="483"/>
          <ac:grpSpMkLst>
            <pc:docMk/>
            <pc:sldMk cId="873584636" sldId="272"/>
            <ac:grpSpMk id="165" creationId="{748618E9-EE2D-4864-9EEE-58939BD4FBBA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7:00:05.084" v="483"/>
          <ac:grpSpMkLst>
            <pc:docMk/>
            <pc:sldMk cId="873584636" sldId="272"/>
            <ac:grpSpMk id="169" creationId="{A0297160-077C-4B0C-9F1E-6519CEDB84C4}"/>
          </ac:grpSpMkLst>
        </pc:grpChg>
        <pc:picChg chg="add mod">
          <ac:chgData name="Tu Phuoc Trung" userId="S::501200514@stu.itc.edu.vn::938fa055-fcfa-4986-b4ad-20c8c54944bd" providerId="AD" clId="Web-{B1FD5E76-63E5-E77D-C267-AB1A6663BEA6}" dt="2022-07-14T17:00:05.084" v="483"/>
          <ac:picMkLst>
            <pc:docMk/>
            <pc:sldMk cId="873584636" sldId="272"/>
            <ac:picMk id="4" creationId="{69F41D69-A9FD-01F3-8906-F11699ADAAF4}"/>
          </ac:picMkLst>
        </pc:picChg>
      </pc:sldChg>
      <pc:sldChg chg="addSp delSp modSp new mod setBg addAnim delAnim">
        <pc:chgData name="Tu Phuoc Trung" userId="S::501200514@stu.itc.edu.vn::938fa055-fcfa-4986-b4ad-20c8c54944bd" providerId="AD" clId="Web-{B1FD5E76-63E5-E77D-C267-AB1A6663BEA6}" dt="2022-07-14T17:03:59.511" v="641"/>
        <pc:sldMkLst>
          <pc:docMk/>
          <pc:sldMk cId="3098270277" sldId="276"/>
        </pc:sldMkLst>
        <pc:spChg chg="mod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2" creationId="{E5A4199B-CA7B-13C2-389F-9DC5A851A575}"/>
          </ac:spMkLst>
        </pc:spChg>
        <pc:spChg chg="del">
          <ac:chgData name="Tu Phuoc Trung" userId="S::501200514@stu.itc.edu.vn::938fa055-fcfa-4986-b4ad-20c8c54944bd" providerId="AD" clId="Web-{B1FD5E76-63E5-E77D-C267-AB1A6663BEA6}" dt="2022-07-14T17:02:29.869" v="587"/>
          <ac:spMkLst>
            <pc:docMk/>
            <pc:sldMk cId="3098270277" sldId="276"/>
            <ac:spMk id="3" creationId="{B8C9B493-02B8-D27A-05DD-68049B7BFB49}"/>
          </ac:spMkLst>
        </pc:spChg>
        <pc:spChg chg="add mod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4" creationId="{C180C2A2-DE8F-1D0A-EF5A-215016658D57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06.385" v="593"/>
          <ac:spMkLst>
            <pc:docMk/>
            <pc:sldMk cId="3098270277" sldId="276"/>
            <ac:spMk id="41" creationId="{2437C4A8-8E3A-4ADA-93B9-64737CE1ABB1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06.385" v="593"/>
          <ac:spMkLst>
            <pc:docMk/>
            <pc:sldMk cId="3098270277" sldId="276"/>
            <ac:spMk id="43" creationId="{BA6285CA-6AFA-4F27-AFB5-1B32CDE09B1A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06.385" v="593"/>
          <ac:spMkLst>
            <pc:docMk/>
            <pc:sldMk cId="3098270277" sldId="276"/>
            <ac:spMk id="45" creationId="{DD5B1FFE-F94F-4D15-8DF0-16558755F8A4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06.385" v="593"/>
          <ac:spMkLst>
            <pc:docMk/>
            <pc:sldMk cId="3098270277" sldId="276"/>
            <ac:spMk id="80" creationId="{592AC99E-ADE8-429A-A4E4-4C1BCA76FE65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85" creationId="{1C582B07-D0F0-4B6B-A5D9-D2F192CB3A4E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87" creationId="{CFDF70F4-97B6-40D8-B1FA-9580DBD23934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122" creationId="{9E92C66B-792F-479F-B983-F47FEE1AB562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59.480" v="640"/>
          <ac:spMkLst>
            <pc:docMk/>
            <pc:sldMk cId="3098270277" sldId="276"/>
            <ac:spMk id="127" creationId="{1C582B07-D0F0-4B6B-A5D9-D2F192CB3A4E}"/>
          </ac:spMkLst>
        </pc:spChg>
        <pc:spChg chg="add del">
          <ac:chgData name="Tu Phuoc Trung" userId="S::501200514@stu.itc.edu.vn::938fa055-fcfa-4986-b4ad-20c8c54944bd" providerId="AD" clId="Web-{B1FD5E76-63E5-E77D-C267-AB1A6663BEA6}" dt="2022-07-14T17:03:59.480" v="640"/>
          <ac:spMkLst>
            <pc:docMk/>
            <pc:sldMk cId="3098270277" sldId="276"/>
            <ac:spMk id="162" creationId="{BEAC0A80-07D3-49CB-87C3-BC34F219DFF7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164" creationId="{92B0CFF1-78D7-4A83-A95E-71F9E3831622}"/>
          </ac:spMkLst>
        </pc:spChg>
        <pc:spChg chg="add">
          <ac:chgData name="Tu Phuoc Trung" userId="S::501200514@stu.itc.edu.vn::938fa055-fcfa-4986-b4ad-20c8c54944bd" providerId="AD" clId="Web-{B1FD5E76-63E5-E77D-C267-AB1A6663BEA6}" dt="2022-07-14T17:03:59.511" v="641"/>
          <ac:spMkLst>
            <pc:docMk/>
            <pc:sldMk cId="3098270277" sldId="276"/>
            <ac:spMk id="166" creationId="{17D11638-D7E0-4D85-B1A6-AF57358C80C3}"/>
          </ac:spMkLst>
        </pc:spChg>
        <pc:grpChg chg="add del">
          <ac:chgData name="Tu Phuoc Trung" userId="S::501200514@stu.itc.edu.vn::938fa055-fcfa-4986-b4ad-20c8c54944bd" providerId="AD" clId="Web-{B1FD5E76-63E5-E77D-C267-AB1A6663BEA6}" dt="2022-07-14T17:03:06.385" v="593"/>
          <ac:grpSpMkLst>
            <pc:docMk/>
            <pc:sldMk cId="3098270277" sldId="276"/>
            <ac:grpSpMk id="8" creationId="{748618E9-EE2D-4864-9EEE-58939BD4FBBA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3:06.385" v="593"/>
          <ac:grpSpMkLst>
            <pc:docMk/>
            <pc:sldMk cId="3098270277" sldId="276"/>
            <ac:grpSpMk id="47" creationId="{20BEF124-51AA-4E93-80BE-A505FBC283FF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3:59.511" v="641"/>
          <ac:grpSpMkLst>
            <pc:docMk/>
            <pc:sldMk cId="3098270277" sldId="276"/>
            <ac:grpSpMk id="89" creationId="{807F70BA-21EF-4B7D-ACFF-D02E136D44B5}"/>
          </ac:grpSpMkLst>
        </pc:grpChg>
        <pc:grpChg chg="add del">
          <ac:chgData name="Tu Phuoc Trung" userId="S::501200514@stu.itc.edu.vn::938fa055-fcfa-4986-b4ad-20c8c54944bd" providerId="AD" clId="Web-{B1FD5E76-63E5-E77D-C267-AB1A6663BEA6}" dt="2022-07-14T17:03:59.480" v="640"/>
          <ac:grpSpMkLst>
            <pc:docMk/>
            <pc:sldMk cId="3098270277" sldId="276"/>
            <ac:grpSpMk id="129" creationId="{4D431671-5191-4947-8899-E90505A70426}"/>
          </ac:grpSpMkLst>
        </pc:grpChg>
        <pc:grpChg chg="add">
          <ac:chgData name="Tu Phuoc Trung" userId="S::501200514@stu.itc.edu.vn::938fa055-fcfa-4986-b4ad-20c8c54944bd" providerId="AD" clId="Web-{B1FD5E76-63E5-E77D-C267-AB1A6663BEA6}" dt="2022-07-14T17:03:59.511" v="641"/>
          <ac:grpSpMkLst>
            <pc:docMk/>
            <pc:sldMk cId="3098270277" sldId="276"/>
            <ac:grpSpMk id="165" creationId="{4B74A58D-C788-4F75-B5D1-921E78FF29A7}"/>
          </ac:grpSpMkLst>
        </pc:grpChg>
        <pc:picChg chg="add mod ord">
          <ac:chgData name="Tu Phuoc Trung" userId="S::501200514@stu.itc.edu.vn::938fa055-fcfa-4986-b4ad-20c8c54944bd" providerId="AD" clId="Web-{B1FD5E76-63E5-E77D-C267-AB1A6663BEA6}" dt="2022-07-14T17:03:59.511" v="641"/>
          <ac:picMkLst>
            <pc:docMk/>
            <pc:sldMk cId="3098270277" sldId="276"/>
            <ac:picMk id="5" creationId="{68EFC40B-3530-9E55-ABF0-21DBFAA2EF0F}"/>
          </ac:picMkLst>
        </pc:picChg>
      </pc:sldChg>
    </pc:docChg>
  </pc:docChgLst>
  <pc:docChgLst>
    <pc:chgData name="Mai Tuan Kiet" userId="S::501200476@stu.itc.edu.vn::1cc5b23a-e340-4eff-8263-22d688e45e38" providerId="AD" clId="Web-{CC01791C-DF5F-4929-BB7F-9A744E619233}"/>
    <pc:docChg chg="addSld modSld">
      <pc:chgData name="Mai Tuan Kiet" userId="S::501200476@stu.itc.edu.vn::1cc5b23a-e340-4eff-8263-22d688e45e38" providerId="AD" clId="Web-{CC01791C-DF5F-4929-BB7F-9A744E619233}" dt="2022-07-14T15:11:29.882" v="150" actId="20577"/>
      <pc:docMkLst>
        <pc:docMk/>
      </pc:docMkLst>
      <pc:sldChg chg="addSp delSp modSp mod setBg">
        <pc:chgData name="Mai Tuan Kiet" userId="S::501200476@stu.itc.edu.vn::1cc5b23a-e340-4eff-8263-22d688e45e38" providerId="AD" clId="Web-{CC01791C-DF5F-4929-BB7F-9A744E619233}" dt="2022-07-14T15:10:24.739" v="114" actId="20577"/>
        <pc:sldMkLst>
          <pc:docMk/>
          <pc:sldMk cId="1158452583" sldId="259"/>
        </pc:sldMkLst>
        <pc:spChg chg="mod">
          <ac:chgData name="Mai Tuan Kiet" userId="S::501200476@stu.itc.edu.vn::1cc5b23a-e340-4eff-8263-22d688e45e38" providerId="AD" clId="Web-{CC01791C-DF5F-4929-BB7F-9A744E619233}" dt="2022-07-14T14:59:47.936" v="57"/>
          <ac:spMkLst>
            <pc:docMk/>
            <pc:sldMk cId="1158452583" sldId="259"/>
            <ac:spMk id="2" creationId="{5A5E064F-53D2-C9B5-189F-337E2B6F76E6}"/>
          </ac:spMkLst>
        </pc:spChg>
        <pc:spChg chg="mod">
          <ac:chgData name="Mai Tuan Kiet" userId="S::501200476@stu.itc.edu.vn::1cc5b23a-e340-4eff-8263-22d688e45e38" providerId="AD" clId="Web-{CC01791C-DF5F-4929-BB7F-9A744E619233}" dt="2022-07-14T14:59:47.936" v="57"/>
          <ac:spMkLst>
            <pc:docMk/>
            <pc:sldMk cId="1158452583" sldId="259"/>
            <ac:spMk id="3" creationId="{4321109C-2202-6A00-AC1B-122CD3EC9337}"/>
          </ac:spMkLst>
        </pc:spChg>
        <pc:spChg chg="add del mod">
          <ac:chgData name="Mai Tuan Kiet" userId="S::501200476@stu.itc.edu.vn::1cc5b23a-e340-4eff-8263-22d688e45e38" providerId="AD" clId="Web-{CC01791C-DF5F-4929-BB7F-9A744E619233}" dt="2022-07-14T15:03:18.506" v="64"/>
          <ac:spMkLst>
            <pc:docMk/>
            <pc:sldMk cId="1158452583" sldId="259"/>
            <ac:spMk id="5" creationId="{8BEB0FCE-6BCD-FAD5-857A-CD616AE5E9D2}"/>
          </ac:spMkLst>
        </pc:spChg>
        <pc:spChg chg="add mod">
          <ac:chgData name="Mai Tuan Kiet" userId="S::501200476@stu.itc.edu.vn::1cc5b23a-e340-4eff-8263-22d688e45e38" providerId="AD" clId="Web-{CC01791C-DF5F-4929-BB7F-9A744E619233}" dt="2022-07-14T15:10:24.739" v="114" actId="20577"/>
          <ac:spMkLst>
            <pc:docMk/>
            <pc:sldMk cId="1158452583" sldId="259"/>
            <ac:spMk id="6" creationId="{A5CBB6C8-37A7-B7B2-9B5D-1F2BA3827D63}"/>
          </ac:spMkLst>
        </pc:spChg>
        <pc:spChg chg="add del">
          <ac:chgData name="Mai Tuan Kiet" userId="S::501200476@stu.itc.edu.vn::1cc5b23a-e340-4eff-8263-22d688e45e38" providerId="AD" clId="Web-{CC01791C-DF5F-4929-BB7F-9A744E619233}" dt="2022-07-14T14:59:47.921" v="56"/>
          <ac:spMkLst>
            <pc:docMk/>
            <pc:sldMk cId="1158452583" sldId="259"/>
            <ac:spMk id="9" creationId="{92B0CFF1-78D7-4A83-A95E-71F9E3831622}"/>
          </ac:spMkLst>
        </pc:spChg>
        <pc:spChg chg="add del">
          <ac:chgData name="Mai Tuan Kiet" userId="S::501200476@stu.itc.edu.vn::1cc5b23a-e340-4eff-8263-22d688e45e38" providerId="AD" clId="Web-{CC01791C-DF5F-4929-BB7F-9A744E619233}" dt="2022-07-14T14:59:47.921" v="56"/>
          <ac:spMkLst>
            <pc:docMk/>
            <pc:sldMk cId="1158452583" sldId="259"/>
            <ac:spMk id="44" creationId="{17D11638-D7E0-4D85-B1A6-AF57358C80C3}"/>
          </ac:spMkLst>
        </pc:spChg>
        <pc:spChg chg="add">
          <ac:chgData name="Mai Tuan Kiet" userId="S::501200476@stu.itc.edu.vn::1cc5b23a-e340-4eff-8263-22d688e45e38" providerId="AD" clId="Web-{CC01791C-DF5F-4929-BB7F-9A744E619233}" dt="2022-07-14T14:59:47.936" v="57"/>
          <ac:spMkLst>
            <pc:docMk/>
            <pc:sldMk cId="1158452583" sldId="259"/>
            <ac:spMk id="46" creationId="{1C582B07-D0F0-4B6B-A5D9-D2F192CB3A4E}"/>
          </ac:spMkLst>
        </pc:spChg>
        <pc:spChg chg="add">
          <ac:chgData name="Mai Tuan Kiet" userId="S::501200476@stu.itc.edu.vn::1cc5b23a-e340-4eff-8263-22d688e45e38" providerId="AD" clId="Web-{CC01791C-DF5F-4929-BB7F-9A744E619233}" dt="2022-07-14T14:59:47.936" v="57"/>
          <ac:spMkLst>
            <pc:docMk/>
            <pc:sldMk cId="1158452583" sldId="259"/>
            <ac:spMk id="48" creationId="{3C541D4F-11C2-4F36-B2A3-AB9028F2A078}"/>
          </ac:spMkLst>
        </pc:spChg>
        <pc:grpChg chg="add del">
          <ac:chgData name="Mai Tuan Kiet" userId="S::501200476@stu.itc.edu.vn::1cc5b23a-e340-4eff-8263-22d688e45e38" providerId="AD" clId="Web-{CC01791C-DF5F-4929-BB7F-9A744E619233}" dt="2022-07-14T14:59:47.921" v="56"/>
          <ac:grpSpMkLst>
            <pc:docMk/>
            <pc:sldMk cId="1158452583" sldId="259"/>
            <ac:grpSpMk id="11" creationId="{4B74A58D-C788-4F75-B5D1-921E78FF29A7}"/>
          </ac:grpSpMkLst>
        </pc:grpChg>
        <pc:grpChg chg="add">
          <ac:chgData name="Mai Tuan Kiet" userId="S::501200476@stu.itc.edu.vn::1cc5b23a-e340-4eff-8263-22d688e45e38" providerId="AD" clId="Web-{CC01791C-DF5F-4929-BB7F-9A744E619233}" dt="2022-07-14T14:59:47.936" v="57"/>
          <ac:grpSpMkLst>
            <pc:docMk/>
            <pc:sldMk cId="1158452583" sldId="259"/>
            <ac:grpSpMk id="47" creationId="{5591A4A5-C00F-4B45-9735-FD2841BF348B}"/>
          </ac:grpSpMkLst>
        </pc:grpChg>
        <pc:picChg chg="add mod">
          <ac:chgData name="Mai Tuan Kiet" userId="S::501200476@stu.itc.edu.vn::1cc5b23a-e340-4eff-8263-22d688e45e38" providerId="AD" clId="Web-{CC01791C-DF5F-4929-BB7F-9A744E619233}" dt="2022-07-14T14:59:47.936" v="57"/>
          <ac:picMkLst>
            <pc:docMk/>
            <pc:sldMk cId="1158452583" sldId="259"/>
            <ac:picMk id="4" creationId="{07759236-E295-4BF4-7395-B70800165380}"/>
          </ac:picMkLst>
        </pc:picChg>
      </pc:sldChg>
      <pc:sldChg chg="modSp new">
        <pc:chgData name="Mai Tuan Kiet" userId="S::501200476@stu.itc.edu.vn::1cc5b23a-e340-4eff-8263-22d688e45e38" providerId="AD" clId="Web-{CC01791C-DF5F-4929-BB7F-9A744E619233}" dt="2022-07-14T15:11:29.882" v="150" actId="20577"/>
        <pc:sldMkLst>
          <pc:docMk/>
          <pc:sldMk cId="3676027890" sldId="260"/>
        </pc:sldMkLst>
        <pc:spChg chg="mod">
          <ac:chgData name="Mai Tuan Kiet" userId="S::501200476@stu.itc.edu.vn::1cc5b23a-e340-4eff-8263-22d688e45e38" providerId="AD" clId="Web-{CC01791C-DF5F-4929-BB7F-9A744E619233}" dt="2022-07-14T15:08:28.063" v="67" actId="20577"/>
          <ac:spMkLst>
            <pc:docMk/>
            <pc:sldMk cId="3676027890" sldId="260"/>
            <ac:spMk id="2" creationId="{9D9B9DEF-2066-7ACB-9A5C-5EF7748A1FDD}"/>
          </ac:spMkLst>
        </pc:spChg>
        <pc:spChg chg="mod">
          <ac:chgData name="Mai Tuan Kiet" userId="S::501200476@stu.itc.edu.vn::1cc5b23a-e340-4eff-8263-22d688e45e38" providerId="AD" clId="Web-{CC01791C-DF5F-4929-BB7F-9A744E619233}" dt="2022-07-14T15:11:29.882" v="150" actId="20577"/>
          <ac:spMkLst>
            <pc:docMk/>
            <pc:sldMk cId="3676027890" sldId="260"/>
            <ac:spMk id="3" creationId="{3848A029-B16C-03E0-D66B-BC1976FC68D5}"/>
          </ac:spMkLst>
        </pc:spChg>
      </pc:sldChg>
    </pc:docChg>
  </pc:docChgLst>
  <pc:docChgLst>
    <pc:chgData name="Nguyen Son Thinh" userId="S::501200580@stu.itc.edu.vn::cc26b9f0-c7b2-448f-84b0-52e8d3650e13" providerId="AD" clId="Web-{049F7A72-2C55-444E-9092-97DF3B38D4AB}"/>
    <pc:docChg chg="modSld">
      <pc:chgData name="Nguyen Son Thinh" userId="S::501200580@stu.itc.edu.vn::cc26b9f0-c7b2-448f-84b0-52e8d3650e13" providerId="AD" clId="Web-{049F7A72-2C55-444E-9092-97DF3B38D4AB}" dt="2022-07-15T01:32:40.519" v="19" actId="20577"/>
      <pc:docMkLst>
        <pc:docMk/>
      </pc:docMkLst>
      <pc:sldChg chg="addSp delSp modSp">
        <pc:chgData name="Nguyen Son Thinh" userId="S::501200580@stu.itc.edu.vn::cc26b9f0-c7b2-448f-84b0-52e8d3650e13" providerId="AD" clId="Web-{049F7A72-2C55-444E-9092-97DF3B38D4AB}" dt="2022-07-15T01:32:40.519" v="19" actId="20577"/>
        <pc:sldMkLst>
          <pc:docMk/>
          <pc:sldMk cId="3676027890" sldId="260"/>
        </pc:sldMkLst>
        <pc:spChg chg="mod">
          <ac:chgData name="Nguyen Son Thinh" userId="S::501200580@stu.itc.edu.vn::cc26b9f0-c7b2-448f-84b0-52e8d3650e13" providerId="AD" clId="Web-{049F7A72-2C55-444E-9092-97DF3B38D4AB}" dt="2022-07-15T01:32:40.519" v="19" actId="20577"/>
          <ac:spMkLst>
            <pc:docMk/>
            <pc:sldMk cId="3676027890" sldId="260"/>
            <ac:spMk id="3" creationId="{3848A029-B16C-03E0-D66B-BC1976FC68D5}"/>
          </ac:spMkLst>
        </pc:spChg>
        <pc:spChg chg="del">
          <ac:chgData name="Nguyen Son Thinh" userId="S::501200580@stu.itc.edu.vn::cc26b9f0-c7b2-448f-84b0-52e8d3650e13" providerId="AD" clId="Web-{049F7A72-2C55-444E-9092-97DF3B38D4AB}" dt="2022-07-15T01:32:18.784" v="2"/>
          <ac:spMkLst>
            <pc:docMk/>
            <pc:sldMk cId="3676027890" sldId="260"/>
            <ac:spMk id="50" creationId="{1C582B07-D0F0-4B6B-A5D9-D2F192CB3A4E}"/>
          </ac:spMkLst>
        </pc:spChg>
        <pc:spChg chg="del">
          <ac:chgData name="Nguyen Son Thinh" userId="S::501200580@stu.itc.edu.vn::cc26b9f0-c7b2-448f-84b0-52e8d3650e13" providerId="AD" clId="Web-{049F7A72-2C55-444E-9092-97DF3B38D4AB}" dt="2022-07-15T01:32:18.784" v="2"/>
          <ac:spMkLst>
            <pc:docMk/>
            <pc:sldMk cId="3676027890" sldId="260"/>
            <ac:spMk id="85" creationId="{3C541D4F-11C2-4F36-B2A3-AB9028F2A078}"/>
          </ac:spMkLst>
        </pc:spChg>
        <pc:spChg chg="add">
          <ac:chgData name="Nguyen Son Thinh" userId="S::501200580@stu.itc.edu.vn::cc26b9f0-c7b2-448f-84b0-52e8d3650e13" providerId="AD" clId="Web-{049F7A72-2C55-444E-9092-97DF3B38D4AB}" dt="2022-07-15T01:32:18.784" v="2"/>
          <ac:spMkLst>
            <pc:docMk/>
            <pc:sldMk cId="3676027890" sldId="260"/>
            <ac:spMk id="90" creationId="{1C582B07-D0F0-4B6B-A5D9-D2F192CB3A4E}"/>
          </ac:spMkLst>
        </pc:spChg>
        <pc:spChg chg="add">
          <ac:chgData name="Nguyen Son Thinh" userId="S::501200580@stu.itc.edu.vn::cc26b9f0-c7b2-448f-84b0-52e8d3650e13" providerId="AD" clId="Web-{049F7A72-2C55-444E-9092-97DF3B38D4AB}" dt="2022-07-15T01:32:18.784" v="2"/>
          <ac:spMkLst>
            <pc:docMk/>
            <pc:sldMk cId="3676027890" sldId="260"/>
            <ac:spMk id="125" creationId="{3C541D4F-11C2-4F36-B2A3-AB9028F2A078}"/>
          </ac:spMkLst>
        </pc:spChg>
        <pc:grpChg chg="del">
          <ac:chgData name="Nguyen Son Thinh" userId="S::501200580@stu.itc.edu.vn::cc26b9f0-c7b2-448f-84b0-52e8d3650e13" providerId="AD" clId="Web-{049F7A72-2C55-444E-9092-97DF3B38D4AB}" dt="2022-07-15T01:32:18.784" v="2"/>
          <ac:grpSpMkLst>
            <pc:docMk/>
            <pc:sldMk cId="3676027890" sldId="260"/>
            <ac:grpSpMk id="52" creationId="{5591A4A5-C00F-4B45-9735-FD2841BF348B}"/>
          </ac:grpSpMkLst>
        </pc:grpChg>
        <pc:grpChg chg="add">
          <ac:chgData name="Nguyen Son Thinh" userId="S::501200580@stu.itc.edu.vn::cc26b9f0-c7b2-448f-84b0-52e8d3650e13" providerId="AD" clId="Web-{049F7A72-2C55-444E-9092-97DF3B38D4AB}" dt="2022-07-15T01:32:18.784" v="2"/>
          <ac:grpSpMkLst>
            <pc:docMk/>
            <pc:sldMk cId="3676027890" sldId="260"/>
            <ac:grpSpMk id="92" creationId="{5591A4A5-C00F-4B45-9735-FD2841BF348B}"/>
          </ac:grpSpMkLst>
        </pc:grpChg>
        <pc:picChg chg="add mod">
          <ac:chgData name="Nguyen Son Thinh" userId="S::501200580@stu.itc.edu.vn::cc26b9f0-c7b2-448f-84b0-52e8d3650e13" providerId="AD" clId="Web-{049F7A72-2C55-444E-9092-97DF3B38D4AB}" dt="2022-07-15T01:32:18.784" v="2"/>
          <ac:picMkLst>
            <pc:docMk/>
            <pc:sldMk cId="3676027890" sldId="260"/>
            <ac:picMk id="4" creationId="{42E595C3-F9B7-2A32-4892-8AA66473DBAB}"/>
          </ac:picMkLst>
        </pc:picChg>
        <pc:picChg chg="del">
          <ac:chgData name="Nguyen Son Thinh" userId="S::501200580@stu.itc.edu.vn::cc26b9f0-c7b2-448f-84b0-52e8d3650e13" providerId="AD" clId="Web-{049F7A72-2C55-444E-9092-97DF3B38D4AB}" dt="2022-07-15T01:32:14.221" v="0"/>
          <ac:picMkLst>
            <pc:docMk/>
            <pc:sldMk cId="3676027890" sldId="260"/>
            <ac:picMk id="6" creationId="{BFC09AAA-8C6A-CBAC-2DAE-3862BEA67F0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6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4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4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BC28A-8290-4F85-94F3-84A2CE9D7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62" y="2561"/>
            <a:ext cx="5402454" cy="2510445"/>
          </a:xfrm>
        </p:spPr>
        <p:txBody>
          <a:bodyPr>
            <a:normAutofit/>
          </a:bodyPr>
          <a:lstStyle/>
          <a:p>
            <a:r>
              <a:rPr lang="en-US" dirty="0"/>
              <a:t>DACK_NHÓM 10	</a:t>
            </a:r>
            <a:r>
              <a:rPr lang="en-US" sz="3600" dirty="0" err="1"/>
              <a:t>Báo</a:t>
            </a:r>
            <a:r>
              <a:rPr lang="en-US" sz="3600" dirty="0"/>
              <a:t> </a:t>
            </a:r>
            <a:r>
              <a:rPr lang="en-US" sz="3600" dirty="0" err="1"/>
              <a:t>cáo</a:t>
            </a:r>
            <a:r>
              <a:rPr lang="en-US" sz="3600" dirty="0"/>
              <a:t> </a:t>
            </a:r>
            <a:r>
              <a:rPr lang="en-US" sz="3600" dirty="0" err="1"/>
              <a:t>tiểu</a:t>
            </a:r>
            <a:r>
              <a:rPr lang="en-US" sz="3600" dirty="0"/>
              <a:t> </a:t>
            </a:r>
            <a:r>
              <a:rPr lang="en-US" sz="3600" dirty="0" err="1"/>
              <a:t>luận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B1869-BAD0-089F-71E2-8003234FF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871" y="3218575"/>
            <a:ext cx="5185297" cy="3134600"/>
          </a:xfrm>
        </p:spPr>
        <p:txBody>
          <a:bodyPr lIns="109728" tIns="109728" rIns="109728" bIns="91440" anchor="t">
            <a:normAutofit lnSpcReduction="10000"/>
          </a:bodyPr>
          <a:lstStyle/>
          <a:p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+Manual</a:t>
            </a:r>
          </a:p>
          <a:p>
            <a:r>
              <a:rPr lang="en-US" dirty="0"/>
              <a:t>+Junit5</a:t>
            </a:r>
            <a:endParaRPr lang="en-US" dirty="0">
              <a:ea typeface="Source Sans Pro"/>
            </a:endParaRPr>
          </a:p>
          <a:p>
            <a:r>
              <a:rPr lang="en-US" dirty="0"/>
              <a:t>+</a:t>
            </a:r>
            <a:r>
              <a:rPr lang="en-US" dirty="0">
                <a:ea typeface="+mn-lt"/>
                <a:cs typeface="+mn-lt"/>
              </a:rPr>
              <a:t>API</a:t>
            </a:r>
          </a:p>
          <a:p>
            <a:r>
              <a:rPr lang="en-US" dirty="0"/>
              <a:t>+</a:t>
            </a:r>
            <a:r>
              <a:rPr lang="en-US" dirty="0">
                <a:ea typeface="+mn-lt"/>
                <a:cs typeface="+mn-lt"/>
              </a:rPr>
              <a:t>Selenium </a:t>
            </a:r>
          </a:p>
          <a:p>
            <a:r>
              <a:rPr lang="en-US" dirty="0"/>
              <a:t>+</a:t>
            </a:r>
            <a:r>
              <a:rPr lang="en-US" dirty="0" err="1"/>
              <a:t>Jmeter</a:t>
            </a:r>
            <a:endParaRPr lang="en-US" dirty="0"/>
          </a:p>
        </p:txBody>
      </p:sp>
      <p:pic>
        <p:nvPicPr>
          <p:cNvPr id="4" name="Picture 3" descr="Butterflies in a garden of pink flowers">
            <a:extLst>
              <a:ext uri="{FF2B5EF4-FFF2-40B4-BE49-F238E27FC236}">
                <a16:creationId xmlns:a16="http://schemas.microsoft.com/office/drawing/2014/main" id="{03542E71-AC72-4845-F537-D1B112440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1" r="29105" b="-2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51B03-BE3E-D28C-13E2-80D76AA55CE0}"/>
              </a:ext>
            </a:extLst>
          </p:cNvPr>
          <p:cNvSpPr txBox="1"/>
          <p:nvPr/>
        </p:nvSpPr>
        <p:spPr>
          <a:xfrm>
            <a:off x="1428307" y="2482702"/>
            <a:ext cx="312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Website :CongDongShop.com</a:t>
            </a:r>
          </a:p>
        </p:txBody>
      </p:sp>
    </p:spTree>
    <p:extLst>
      <p:ext uri="{BB962C8B-B14F-4D97-AF65-F5344CB8AC3E}">
        <p14:creationId xmlns:p14="http://schemas.microsoft.com/office/powerpoint/2010/main" val="3088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ight Triangle 124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D9B9DEF-2066-7ACB-9A5C-5EF7748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 - </a:t>
            </a:r>
            <a:r>
              <a:rPr lang="vi-VN" err="1">
                <a:ea typeface="Source Sans Pro SemiBold"/>
              </a:rPr>
              <a:t>Runner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848A029-B16C-03E0-D66B-BC1976FC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vi-VN" err="1">
                <a:ea typeface="Source Sans Pro"/>
              </a:rPr>
              <a:t>Phần</a:t>
            </a:r>
            <a:r>
              <a:rPr lang="vi-VN">
                <a:ea typeface="Source Sans Pro"/>
              </a:rPr>
              <a:t> 3: </a:t>
            </a:r>
            <a:r>
              <a:rPr lang="vi-VN" err="1">
                <a:ea typeface="Source Sans Pro"/>
              </a:rPr>
              <a:t>chạy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chức</a:t>
            </a:r>
            <a:r>
              <a:rPr lang="vi-VN">
                <a:ea typeface="Source Sans Pro"/>
              </a:rPr>
              <a:t> năng </a:t>
            </a:r>
            <a:r>
              <a:rPr lang="vi-VN" err="1">
                <a:ea typeface="Source Sans Pro"/>
              </a:rPr>
              <a:t>tự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động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bằng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Runner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của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PostMan</a:t>
            </a:r>
          </a:p>
          <a:p>
            <a:pPr>
              <a:lnSpc>
                <a:spcPct val="113999"/>
              </a:lnSpc>
              <a:buClr>
                <a:srgbClr val="79B4B2"/>
              </a:buClr>
            </a:pPr>
            <a:endParaRPr lang="vi-VN">
              <a:ea typeface="Source Sans Pro"/>
            </a:endParaRPr>
          </a:p>
        </p:txBody>
      </p:sp>
      <p:pic>
        <p:nvPicPr>
          <p:cNvPr id="4" name="Hình ảnh 4" descr="Ảnh có chứa bàn&#10;&#10;Mô tả được tự động tạo">
            <a:extLst>
              <a:ext uri="{FF2B5EF4-FFF2-40B4-BE49-F238E27FC236}">
                <a16:creationId xmlns:a16="http://schemas.microsoft.com/office/drawing/2014/main" id="{42E595C3-F9B7-2A32-4892-8AA66473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33" y="1451927"/>
            <a:ext cx="6401443" cy="39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8D5837F-543D-7C7E-4C4E-03C6D235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 - </a:t>
            </a:r>
            <a:r>
              <a:rPr lang="vi-VN" err="1">
                <a:ea typeface="Source Sans Pro SemiBold"/>
              </a:rPr>
              <a:t>Newman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3518AD-52C1-721D-0138-4F712671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vi-VN" err="1">
                <a:ea typeface="+mn-lt"/>
                <a:cs typeface="+mn-lt"/>
              </a:rPr>
              <a:t>Phần</a:t>
            </a:r>
            <a:r>
              <a:rPr lang="vi-VN">
                <a:ea typeface="+mn-lt"/>
                <a:cs typeface="+mn-lt"/>
              </a:rPr>
              <a:t> 4 </a:t>
            </a:r>
            <a:r>
              <a:rPr lang="vi-VN" err="1">
                <a:ea typeface="+mn-lt"/>
                <a:cs typeface="+mn-lt"/>
              </a:rPr>
              <a:t>chạy</a:t>
            </a:r>
            <a:r>
              <a:rPr lang="vi-VN">
                <a:ea typeface="+mn-lt"/>
                <a:cs typeface="+mn-lt"/>
              </a:rPr>
              <a:t> </a:t>
            </a:r>
            <a:r>
              <a:rPr lang="vi-VN" err="1">
                <a:ea typeface="+mn-lt"/>
                <a:cs typeface="+mn-lt"/>
              </a:rPr>
              <a:t>các</a:t>
            </a:r>
            <a:r>
              <a:rPr lang="vi-VN">
                <a:ea typeface="+mn-lt"/>
                <a:cs typeface="+mn-lt"/>
              </a:rPr>
              <a:t> </a:t>
            </a:r>
            <a:r>
              <a:rPr lang="vi-VN" err="1">
                <a:ea typeface="+mn-lt"/>
                <a:cs typeface="+mn-lt"/>
              </a:rPr>
              <a:t>chức</a:t>
            </a:r>
            <a:r>
              <a:rPr lang="vi-VN">
                <a:ea typeface="+mn-lt"/>
                <a:cs typeface="+mn-lt"/>
              </a:rPr>
              <a:t> năng </a:t>
            </a:r>
            <a:r>
              <a:rPr lang="vi-VN" err="1">
                <a:ea typeface="+mn-lt"/>
                <a:cs typeface="+mn-lt"/>
              </a:rPr>
              <a:t>tự</a:t>
            </a:r>
            <a:r>
              <a:rPr lang="vi-VN">
                <a:ea typeface="+mn-lt"/>
                <a:cs typeface="+mn-lt"/>
              </a:rPr>
              <a:t> </a:t>
            </a:r>
            <a:r>
              <a:rPr lang="vi-VN" err="1">
                <a:ea typeface="+mn-lt"/>
                <a:cs typeface="+mn-lt"/>
              </a:rPr>
              <a:t>động</a:t>
            </a:r>
            <a:r>
              <a:rPr lang="vi-VN">
                <a:ea typeface="+mn-lt"/>
                <a:cs typeface="+mn-lt"/>
              </a:rPr>
              <a:t> </a:t>
            </a:r>
            <a:r>
              <a:rPr lang="vi-VN" err="1">
                <a:ea typeface="+mn-lt"/>
                <a:cs typeface="+mn-lt"/>
              </a:rPr>
              <a:t>bằng</a:t>
            </a:r>
            <a:r>
              <a:rPr lang="vi-VN">
                <a:ea typeface="+mn-lt"/>
                <a:cs typeface="+mn-lt"/>
              </a:rPr>
              <a:t> </a:t>
            </a:r>
            <a:r>
              <a:rPr lang="vi-VN" err="1">
                <a:ea typeface="+mn-lt"/>
                <a:cs typeface="+mn-lt"/>
              </a:rPr>
              <a:t>Newman</a:t>
            </a:r>
            <a:r>
              <a:rPr lang="vi-VN">
                <a:ea typeface="+mn-lt"/>
                <a:cs typeface="+mn-lt"/>
              </a:rPr>
              <a:t> qua </a:t>
            </a:r>
            <a:r>
              <a:rPr lang="vi-VN" err="1">
                <a:ea typeface="+mn-lt"/>
                <a:cs typeface="+mn-lt"/>
              </a:rPr>
              <a:t>đường</a:t>
            </a:r>
            <a:r>
              <a:rPr lang="vi-VN">
                <a:ea typeface="+mn-lt"/>
                <a:cs typeface="+mn-lt"/>
              </a:rPr>
              <a:t> </a:t>
            </a:r>
            <a:r>
              <a:rPr lang="vi-VN" err="1">
                <a:ea typeface="+mn-lt"/>
                <a:cs typeface="+mn-lt"/>
              </a:rPr>
              <a:t>dẫn</a:t>
            </a: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vi-VN">
                <a:ea typeface="Source Sans Pro"/>
              </a:rPr>
              <a:t>+ </a:t>
            </a:r>
            <a:r>
              <a:rPr lang="vi-VN" err="1">
                <a:ea typeface="Source Sans Pro"/>
              </a:rPr>
              <a:t>Lấy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đường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dẫn</a:t>
            </a:r>
          </a:p>
          <a:p>
            <a:pPr>
              <a:buClr>
                <a:srgbClr val="79B4B2"/>
              </a:buClr>
            </a:pPr>
            <a:endParaRPr lang="vi-VN">
              <a:ea typeface="Source Sans Pro"/>
            </a:endParaRPr>
          </a:p>
          <a:p>
            <a:pPr>
              <a:buClr>
                <a:srgbClr val="79B4B2"/>
              </a:buClr>
            </a:pPr>
            <a:endParaRPr lang="vi-VN">
              <a:ea typeface="Source Sans Pro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DD12EE85-8AB2-15C1-FACC-3C72E2BE8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33" y="835788"/>
            <a:ext cx="6401443" cy="52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0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3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99AAD54-7091-31E9-42F9-6D0887BF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 - </a:t>
            </a:r>
            <a:r>
              <a:rPr lang="vi-VN" err="1">
                <a:ea typeface="Source Sans Pro SemiBold"/>
              </a:rPr>
              <a:t>Newman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2F325C-73D3-B8FB-0396-848EEA20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818396" cy="3791918"/>
          </a:xfrm>
        </p:spPr>
        <p:txBody>
          <a:bodyPr lIns="109728" tIns="109728" rIns="109728" bIns="91440">
            <a:normAutofit/>
          </a:bodyPr>
          <a:lstStyle/>
          <a:p>
            <a:r>
              <a:rPr lang="vi-VN">
                <a:ea typeface="Source Sans Pro"/>
              </a:rPr>
              <a:t>+ </a:t>
            </a:r>
            <a:r>
              <a:rPr lang="vi-VN" err="1">
                <a:ea typeface="Source Sans Pro"/>
              </a:rPr>
              <a:t>Chạy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cmd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gọi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newman</a:t>
            </a:r>
            <a:r>
              <a:rPr lang="vi-VN">
                <a:ea typeface="Source Sans Pro"/>
              </a:rPr>
              <a:t> run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dán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đường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dẫn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lấy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được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vào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chạy</a:t>
            </a:r>
            <a:endParaRPr lang="vi-VN">
              <a:ea typeface="Source Sans Pro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A22C7D65-5AF8-56A8-4FED-40E4678F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442" y="721082"/>
            <a:ext cx="3876959" cy="54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ight Triangle 1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9" name="Rectangle 11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0" name="Group 121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ight Triangle 154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BBD08-36F2-9A64-8E07-848BFF8C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/>
              <a:t>Selenium</a:t>
            </a:r>
          </a:p>
          <a:p>
            <a:pPr>
              <a:lnSpc>
                <a:spcPct val="100000"/>
              </a:lnSpc>
            </a:pPr>
            <a:endParaRPr lang="en-US" sz="5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C7-64A7-181C-B24C-0EA35F3B8FFD}"/>
              </a:ext>
            </a:extLst>
          </p:cNvPr>
          <p:cNvSpPr txBox="1"/>
          <p:nvPr/>
        </p:nvSpPr>
        <p:spPr>
          <a:xfrm>
            <a:off x="691078" y="3428997"/>
            <a:ext cx="3930417" cy="2306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2400">
                <a:solidFill>
                  <a:schemeClr val="tx2"/>
                </a:solidFill>
              </a:rPr>
              <a:t>Selenium </a:t>
            </a:r>
            <a:r>
              <a:rPr lang="en-US" sz="2400" err="1">
                <a:solidFill>
                  <a:schemeClr val="tx2"/>
                </a:solidFill>
              </a:rPr>
              <a:t>là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phần</a:t>
            </a:r>
            <a:r>
              <a:rPr lang="en-US" sz="2400">
                <a:solidFill>
                  <a:schemeClr val="tx2"/>
                </a:solidFill>
              </a:rPr>
              <a:t> </a:t>
            </a:r>
            <a:r>
              <a:rPr lang="en-US" sz="2400" err="1">
                <a:solidFill>
                  <a:schemeClr val="tx2"/>
                </a:solidFill>
              </a:rPr>
              <a:t>mô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phỏng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thao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tác</a:t>
            </a:r>
            <a:r>
              <a:rPr lang="en-US" sz="2400">
                <a:solidFill>
                  <a:schemeClr val="tx2"/>
                </a:solidFill>
              </a:rPr>
              <a:t> </a:t>
            </a:r>
            <a:r>
              <a:rPr lang="en-US" sz="2400" err="1">
                <a:solidFill>
                  <a:schemeClr val="tx2"/>
                </a:solidFill>
              </a:rPr>
              <a:t>của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người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dùng</a:t>
            </a:r>
            <a:r>
              <a:rPr lang="en-US" sz="2400">
                <a:solidFill>
                  <a:schemeClr val="tx2"/>
                </a:solidFill>
              </a:rPr>
              <a:t> </a:t>
            </a:r>
            <a:r>
              <a:rPr lang="en-US" sz="2400" err="1">
                <a:solidFill>
                  <a:schemeClr val="tx2"/>
                </a:solidFill>
              </a:rPr>
              <a:t>và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thực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hiện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nó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với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hình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thức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là</a:t>
            </a:r>
            <a:r>
              <a:rPr lang="en-US" sz="2400">
                <a:solidFill>
                  <a:schemeClr val="tx2"/>
                </a:solidFill>
              </a:rPr>
              <a:t> </a:t>
            </a:r>
            <a:r>
              <a:rPr lang="en-US" sz="2400" b="1">
                <a:solidFill>
                  <a:schemeClr val="tx2"/>
                </a:solidFill>
              </a:rPr>
              <a:t>Automation  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err="1">
                <a:solidFill>
                  <a:schemeClr val="tx2"/>
                </a:solidFill>
                <a:ea typeface="Source Sans Pro"/>
              </a:rPr>
              <a:t>Viết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dựa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trên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các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 testcase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trong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phần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systemTest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của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</a:t>
            </a:r>
            <a:r>
              <a:rPr lang="en-US" sz="2400" err="1">
                <a:solidFill>
                  <a:schemeClr val="tx2"/>
                </a:solidFill>
                <a:ea typeface="Source Sans Pro"/>
              </a:rPr>
              <a:t>phẩn</a:t>
            </a:r>
            <a:r>
              <a:rPr lang="en-US" sz="2400">
                <a:solidFill>
                  <a:schemeClr val="tx2"/>
                </a:solidFill>
                <a:ea typeface="Source Sans Pro"/>
              </a:rPr>
              <a:t> manual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A9809-F689-2B7B-3FB1-411EAA9AFE78}"/>
              </a:ext>
            </a:extLst>
          </p:cNvPr>
          <p:cNvSpPr txBox="1"/>
          <p:nvPr/>
        </p:nvSpPr>
        <p:spPr>
          <a:xfrm>
            <a:off x="6015493" y="5514452"/>
            <a:ext cx="3954049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err="1"/>
              <a:t>Môi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 test ở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:</a:t>
            </a:r>
          </a:p>
          <a:p>
            <a:pPr>
              <a:spcAft>
                <a:spcPts val="600"/>
              </a:spcAft>
            </a:pPr>
            <a:r>
              <a:rPr lang="en-US"/>
              <a:t> </a:t>
            </a:r>
            <a:r>
              <a:rPr lang="en-US" err="1">
                <a:ea typeface="+mn-lt"/>
                <a:cs typeface="+mn-lt"/>
              </a:rPr>
              <a:t>intelliJ</a:t>
            </a:r>
            <a:r>
              <a:rPr lang="en-US">
                <a:ea typeface="+mn-lt"/>
                <a:cs typeface="+mn-lt"/>
              </a:rPr>
              <a:t> IDEA Community Edition 2022.1</a:t>
            </a:r>
            <a:endParaRPr lang="en-US">
              <a:ea typeface="Source Sans Pro"/>
            </a:endParaRPr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7363B1-A1A4-101C-0575-811C523A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34" y="1404873"/>
            <a:ext cx="6407062" cy="37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2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28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ight Triangle 161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4199B-CA7B-13C2-389F-9DC5A851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Set up môi trường để chạy auto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0C2A2-DE8F-1D0A-EF5A-215016658D57}"/>
              </a:ext>
            </a:extLst>
          </p:cNvPr>
          <p:cNvSpPr txBox="1"/>
          <p:nvPr/>
        </p:nvSpPr>
        <p:spPr>
          <a:xfrm>
            <a:off x="6577738" y="2893475"/>
            <a:ext cx="4425911" cy="32425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err="1">
                <a:solidFill>
                  <a:schemeClr val="tx2"/>
                </a:solidFill>
              </a:rPr>
              <a:t>Môi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trường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chạy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trên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trình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duyệt</a:t>
            </a:r>
            <a:r>
              <a:rPr lang="en-US">
                <a:solidFill>
                  <a:schemeClr val="tx2"/>
                </a:solidFill>
              </a:rPr>
              <a:t> chrome 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8EFC40B-3530-9E55-ABF0-21DBFAA2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617" y="2933357"/>
            <a:ext cx="5606956" cy="31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7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ight Triangle 1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7" name="Rectangle 11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68" name="Freeform: Shape 121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9" name="Group 123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54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Right Triangle 156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420B8-8245-08C1-EE1F-E134AB41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Các testcase phần selenium sẽ được viết dưới dạng như sau: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9F41D69-A9FD-01F3-8906-F11699AD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42" y="1778187"/>
            <a:ext cx="5284736" cy="303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7C3C7-F7BB-85A9-49FD-12995330F438}"/>
              </a:ext>
            </a:extLst>
          </p:cNvPr>
          <p:cNvSpPr txBox="1"/>
          <p:nvPr/>
        </p:nvSpPr>
        <p:spPr>
          <a:xfrm>
            <a:off x="7187853" y="4912290"/>
            <a:ext cx="4204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Testcase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viết</a:t>
            </a:r>
            <a:r>
              <a:rPr lang="en-US"/>
              <a:t> </a:t>
            </a:r>
            <a:r>
              <a:rPr lang="en-US" err="1"/>
              <a:t>dựa</a:t>
            </a:r>
            <a:r>
              <a:rPr lang="en-US"/>
              <a:t> 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 java</a:t>
            </a:r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735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9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0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18EBA-E2BF-51FD-BA1C-0A611806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Phần chạy auto trong selenium 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B748D73-8B2C-0109-39C3-8344560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58" y="776234"/>
            <a:ext cx="8083863" cy="42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0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3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4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CD450-DA77-C742-DAC5-56F30391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Kết quả sau khi chạy auto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E116F6-6795-43FB-72C6-276BCEA2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40" y="1637768"/>
            <a:ext cx="6382411" cy="357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4ABC9-B14E-A44A-96D5-B4D4BF8E678B}"/>
              </a:ext>
            </a:extLst>
          </p:cNvPr>
          <p:cNvSpPr txBox="1"/>
          <p:nvPr/>
        </p:nvSpPr>
        <p:spPr>
          <a:xfrm>
            <a:off x="6592866" y="5402893"/>
            <a:ext cx="37765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 email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tồn</a:t>
            </a:r>
            <a:r>
              <a:rPr lang="en-US"/>
              <a:t> </a:t>
            </a:r>
            <a:r>
              <a:rPr lang="en-US" err="1"/>
              <a:t>tại</a:t>
            </a:r>
            <a:endParaRPr lang="en-US" err="1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7608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9A055C-471D-F324-ACBD-9B8344C3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999"/>
              </a:lnSpc>
            </a:pPr>
            <a:r>
              <a:rPr lang="en-US">
                <a:ea typeface="+mj-lt"/>
                <a:cs typeface="+mj-lt"/>
              </a:rPr>
              <a:t>JMeter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2DA0AB7-A581-7B6A-8721-5F3D94DC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b="1">
                <a:ea typeface="+mn-lt"/>
                <a:cs typeface="+mn-lt"/>
              </a:rPr>
              <a:t>JMeter 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mềm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kiểm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thử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năng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đối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3 </a:t>
            </a:r>
            <a:r>
              <a:rPr lang="en-US" err="1">
                <a:ea typeface="+mn-lt"/>
                <a:cs typeface="+mn-lt"/>
              </a:rPr>
              <a:t>thông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trang</a:t>
            </a:r>
            <a:r>
              <a:rPr lang="en-US">
                <a:ea typeface="+mn-lt"/>
                <a:cs typeface="+mn-lt"/>
              </a:rPr>
              <a:t> web </a:t>
            </a: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en-US" b="1">
                <a:ea typeface="+mn-lt"/>
                <a:cs typeface="+mn-lt"/>
              </a:rPr>
              <a:t>+ View Results</a:t>
            </a:r>
            <a:r>
              <a:rPr lang="en-US">
                <a:ea typeface="+mn-lt"/>
                <a:cs typeface="+mn-lt"/>
              </a:rPr>
              <a:t> Tree </a:t>
            </a:r>
            <a:r>
              <a:rPr lang="en-US" err="1">
                <a:ea typeface="+mn-lt"/>
                <a:cs typeface="+mn-lt"/>
              </a:rPr>
              <a:t>hiển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mẫu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giữa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cập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users </a:t>
            </a:r>
            <a:r>
              <a:rPr lang="en-US" err="1">
                <a:ea typeface="+mn-lt"/>
                <a:cs typeface="+mn-lt"/>
              </a:rPr>
              <a:t>vào</a:t>
            </a:r>
            <a:r>
              <a:rPr lang="en-US">
                <a:ea typeface="+mn-lt"/>
                <a:cs typeface="+mn-lt"/>
              </a:rPr>
              <a:t> website </a:t>
            </a:r>
            <a:endParaRPr lang="en-US">
              <a:ea typeface="Source Sans Pro"/>
            </a:endParaRP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en-US" b="1">
                <a:ea typeface="+mn-lt"/>
                <a:cs typeface="+mn-lt"/>
              </a:rPr>
              <a:t>+ </a:t>
            </a:r>
            <a:r>
              <a:rPr lang="en-US" b="1" err="1">
                <a:ea typeface="+mn-lt"/>
                <a:cs typeface="+mn-lt"/>
              </a:rPr>
              <a:t>Grapth</a:t>
            </a:r>
            <a:r>
              <a:rPr lang="en-US" b="1">
                <a:ea typeface="+mn-lt"/>
                <a:cs typeface="+mn-lt"/>
              </a:rPr>
              <a:t> Results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biểu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đồ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giản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vẽ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mẫu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mẫu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đen</a:t>
            </a:r>
            <a:r>
              <a:rPr lang="en-US">
                <a:ea typeface="+mn-lt"/>
                <a:cs typeface="+mn-lt"/>
              </a:rPr>
              <a:t>), </a:t>
            </a:r>
            <a:r>
              <a:rPr lang="en-US" err="1">
                <a:ea typeface="+mn-lt"/>
                <a:cs typeface="+mn-lt"/>
              </a:rPr>
              <a:t>giá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mẫu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xanh</a:t>
            </a:r>
            <a:r>
              <a:rPr lang="en-US">
                <a:ea typeface="+mn-lt"/>
                <a:cs typeface="+mn-lt"/>
              </a:rPr>
              <a:t> lam),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chuẩn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đỏ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tốc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cây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hiển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bằng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mili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giây</a:t>
            </a:r>
            <a:r>
              <a:rPr lang="en-US">
                <a:ea typeface="+mn-lt"/>
                <a:cs typeface="+mn-lt"/>
              </a:rPr>
              <a:t>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7">
            <a:extLst>
              <a:ext uri="{FF2B5EF4-FFF2-40B4-BE49-F238E27FC236}">
                <a16:creationId xmlns:a16="http://schemas.microsoft.com/office/drawing/2014/main" id="{2FD1FEA2-AFB3-4160-AD46-30A80729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9">
            <a:extLst>
              <a:ext uri="{FF2B5EF4-FFF2-40B4-BE49-F238E27FC236}">
                <a16:creationId xmlns:a16="http://schemas.microsoft.com/office/drawing/2014/main" id="{514AF8D4-8E5C-4E3A-999F-1FE86654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8BE230-DCEC-4180-B5D3-EA65C4A34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034248-80AA-4C75-A898-0CBAF23E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7431FC-0100-44D0-999E-3EF9B361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1491DF-0796-4A80-B724-6CAAD85E5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3FFC75-C94A-4427-85D1-26F0028AC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F1554D-792C-4554-B623-F99A47B1B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371075-9273-4FF4-A45B-606B94306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44A38F-298C-477B-8764-0A32E50D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8CA47-3A09-4651-B57D-690F14C78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B69771-B806-4E29-834E-E0BBE273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7EE3C0-1B82-43F3-AF55-5D1D6FBF4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98DA7-BA6E-4B4C-8139-596D59F48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121E84-2FAA-4948-B3B3-F1FE69ED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C2C1AC-3864-47AA-B22A-D350A3A0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ADCA4-3AD3-4D6C-81B7-259F20359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D515CD-A4F0-4B0A-B6BB-11A2774F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B97DD1-8D17-426C-BC2A-B34FE583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865967-B063-41EC-85BC-A5CF90367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C63DB2-5B99-42B5-9B7F-826B0BD8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B694AB-9FC1-4857-A6CD-1FEC6D18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2AE103-97D9-407D-BCE0-9FA475661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0AC9FC-9BF1-4F78-B0F9-4E024D0C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77E885-6F2C-4E94-88DF-7E6BEF98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2840B5-21D6-4B05-802E-549F1A92A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21055F-E4D5-474F-B6C7-C44BC1244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49B031-FD8F-422C-AA54-9FB482600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F843B0-2A4F-4989-8B91-BDB7FECE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BC5B75-FAF9-427D-BD65-D37C1BF97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BFA052-2C6E-4F70-BF95-50DAC0649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D7C7F8-6562-470D-B38E-21F56B2AB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C7B2A1-F80D-4F4A-88E1-5FFB02B70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2">
            <a:extLst>
              <a:ext uri="{FF2B5EF4-FFF2-40B4-BE49-F238E27FC236}">
                <a16:creationId xmlns:a16="http://schemas.microsoft.com/office/drawing/2014/main" id="{9AA2BC59-928B-43C3-B9E7-D77D4F3E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5947" y="15162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4B93D08-2074-3223-A5DE-7E5CD24C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10325000" cy="138711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JMeter</a:t>
            </a:r>
            <a:endParaRPr lang="vi-VN">
              <a:ea typeface="+mj-lt"/>
              <a:cs typeface="+mj-lt"/>
            </a:endParaRPr>
          </a:p>
          <a:p>
            <a:endParaRPr lang="vi-VN">
              <a:ea typeface="Source Sans Pro SemiBold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F98D5D2-707D-8171-32E7-00628717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99" y="1799641"/>
            <a:ext cx="8817702" cy="4279856"/>
          </a:xfrm>
        </p:spPr>
        <p:txBody>
          <a:bodyPr lIns="109728" tIns="109728" rIns="109728" bIns="91440" anchor="t">
            <a:noAutofit/>
          </a:bodyPr>
          <a:lstStyle/>
          <a:p>
            <a:pPr>
              <a:lnSpc>
                <a:spcPct val="104000"/>
              </a:lnSpc>
            </a:pPr>
            <a:r>
              <a:rPr lang="en-US" sz="1600" b="1">
                <a:ea typeface="+mn-lt"/>
                <a:cs typeface="+mn-lt"/>
              </a:rPr>
              <a:t>+ Aggregate Report </a:t>
            </a:r>
            <a:r>
              <a:rPr lang="en-US" sz="1600" err="1">
                <a:ea typeface="+mn-lt"/>
                <a:cs typeface="+mn-lt"/>
              </a:rPr>
              <a:t>Là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báo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cáo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tổng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hợp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gồm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có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các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thông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số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như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sau</a:t>
            </a:r>
            <a:r>
              <a:rPr lang="en-US" sz="1600">
                <a:ea typeface="+mn-lt"/>
                <a:cs typeface="+mn-lt"/>
              </a:rPr>
              <a:t>: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Label: </a:t>
            </a:r>
            <a:r>
              <a:rPr lang="en-US" sz="1600" err="1">
                <a:ea typeface="+mn-lt"/>
                <a:cs typeface="+mn-lt"/>
              </a:rPr>
              <a:t>Tên</a:t>
            </a:r>
            <a:r>
              <a:rPr lang="en-US" sz="1600">
                <a:ea typeface="+mn-lt"/>
                <a:cs typeface="+mn-lt"/>
              </a:rPr>
              <a:t> http request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Samples : </a:t>
            </a:r>
            <a:r>
              <a:rPr lang="en-US" sz="1600" err="1">
                <a:ea typeface="+mn-lt"/>
                <a:cs typeface="+mn-lt"/>
              </a:rPr>
              <a:t>Số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lượng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requet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đã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thực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hiện</a:t>
            </a:r>
            <a:r>
              <a:rPr lang="en-US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Average : </a:t>
            </a:r>
            <a:r>
              <a:rPr lang="en-US" sz="1600" err="1">
                <a:ea typeface="+mn-lt"/>
                <a:cs typeface="+mn-lt"/>
              </a:rPr>
              <a:t>Thời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gian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phản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hồi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trung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bình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Median : </a:t>
            </a:r>
            <a:r>
              <a:rPr lang="en-US" sz="1600" err="1">
                <a:ea typeface="+mn-lt"/>
                <a:cs typeface="+mn-lt"/>
              </a:rPr>
              <a:t>Thời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gian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sử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lý</a:t>
            </a:r>
            <a:r>
              <a:rPr lang="en-US" sz="1600">
                <a:ea typeface="+mn-lt"/>
                <a:cs typeface="+mn-lt"/>
              </a:rPr>
              <a:t> request ở </a:t>
            </a:r>
            <a:r>
              <a:rPr lang="en-US" sz="1600" err="1">
                <a:ea typeface="+mn-lt"/>
                <a:cs typeface="+mn-lt"/>
              </a:rPr>
              <a:t>giữa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Min : </a:t>
            </a:r>
            <a:r>
              <a:rPr lang="en-US" sz="1600" err="1">
                <a:ea typeface="+mn-lt"/>
                <a:cs typeface="+mn-lt"/>
              </a:rPr>
              <a:t>Thời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gian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phản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hồi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ngắn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nhất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Max :</a:t>
            </a:r>
            <a:r>
              <a:rPr lang="en-US" sz="1600" err="1">
                <a:ea typeface="+mn-lt"/>
                <a:cs typeface="+mn-lt"/>
              </a:rPr>
              <a:t>Thời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gian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phản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hồi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lâu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nhất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Error%: </a:t>
            </a:r>
            <a:r>
              <a:rPr lang="en-US" sz="1600" err="1">
                <a:ea typeface="+mn-lt"/>
                <a:cs typeface="+mn-lt"/>
              </a:rPr>
              <a:t>Tỉ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lệ</a:t>
            </a:r>
            <a:r>
              <a:rPr lang="en-US" sz="1600">
                <a:ea typeface="+mn-lt"/>
                <a:cs typeface="+mn-lt"/>
              </a:rPr>
              <a:t> % </a:t>
            </a:r>
            <a:r>
              <a:rPr lang="en-US" sz="1600" err="1">
                <a:ea typeface="+mn-lt"/>
                <a:cs typeface="+mn-lt"/>
              </a:rPr>
              <a:t>số</a:t>
            </a:r>
            <a:r>
              <a:rPr lang="en-US" sz="1600">
                <a:ea typeface="+mn-lt"/>
                <a:cs typeface="+mn-lt"/>
              </a:rPr>
              <a:t> request </a:t>
            </a:r>
            <a:r>
              <a:rPr lang="en-US" sz="1600" err="1">
                <a:ea typeface="+mn-lt"/>
                <a:cs typeface="+mn-lt"/>
              </a:rPr>
              <a:t>bị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lõi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Throughput : </a:t>
            </a:r>
            <a:r>
              <a:rPr lang="en-US" sz="1600" err="1">
                <a:ea typeface="+mn-lt"/>
                <a:cs typeface="+mn-lt"/>
              </a:rPr>
              <a:t>Số</a:t>
            </a:r>
            <a:r>
              <a:rPr lang="en-US" sz="1600">
                <a:ea typeface="+mn-lt"/>
                <a:cs typeface="+mn-lt"/>
              </a:rPr>
              <a:t> request server </a:t>
            </a:r>
            <a:r>
              <a:rPr lang="en-US" sz="1600" err="1">
                <a:ea typeface="+mn-lt"/>
                <a:cs typeface="+mn-lt"/>
              </a:rPr>
              <a:t>có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thể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xử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lý</a:t>
            </a:r>
            <a:r>
              <a:rPr lang="vi-VN" sz="1600">
                <a:ea typeface="+mn-lt"/>
                <a:cs typeface="+mn-lt"/>
              </a:rPr>
              <a:t> </a:t>
            </a:r>
            <a:endParaRPr lang="vi-VN" sz="1600">
              <a:ea typeface="Source Sans Pro"/>
            </a:endParaRP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Received KB/sec : Thông </a:t>
            </a:r>
            <a:r>
              <a:rPr lang="en-US" sz="1600" err="1">
                <a:ea typeface="+mn-lt"/>
                <a:cs typeface="+mn-lt"/>
              </a:rPr>
              <a:t>luồng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nhận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được</a:t>
            </a:r>
            <a:r>
              <a:rPr lang="vi-VN" sz="1600">
                <a:ea typeface="+mn-lt"/>
                <a:cs typeface="+mn-lt"/>
              </a:rPr>
              <a:t> </a:t>
            </a:r>
          </a:p>
          <a:p>
            <a:pPr>
              <a:lnSpc>
                <a:spcPct val="104000"/>
              </a:lnSpc>
              <a:buClr>
                <a:srgbClr val="79B4B2"/>
              </a:buClr>
            </a:pPr>
            <a:r>
              <a:rPr lang="en-US" sz="1600">
                <a:ea typeface="+mn-lt"/>
                <a:cs typeface="+mn-lt"/>
              </a:rPr>
              <a:t>Sent KB/sec: Thông </a:t>
            </a:r>
            <a:r>
              <a:rPr lang="en-US" sz="1600" err="1">
                <a:ea typeface="+mn-lt"/>
                <a:cs typeface="+mn-lt"/>
              </a:rPr>
              <a:t>luồng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gửi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được</a:t>
            </a:r>
            <a:endParaRPr lang="vi-VN" sz="1600" err="1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602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9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2" name="Group 94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96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ight Triangle 127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DE835-908D-2108-123B-7A9635FA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Các thành viên trong nhóm gồm: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D9C10-1B29-BB47-546D-01EABD853054}"/>
              </a:ext>
            </a:extLst>
          </p:cNvPr>
          <p:cNvSpPr txBox="1"/>
          <p:nvPr/>
        </p:nvSpPr>
        <p:spPr>
          <a:xfrm>
            <a:off x="6088653" y="2886116"/>
            <a:ext cx="4927425" cy="32459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2"/>
                </a:solidFill>
                <a:ea typeface="Source Sans Pro"/>
              </a:rPr>
              <a:t>Nguyễn Sơn Thịnh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2"/>
                </a:solidFill>
              </a:rPr>
              <a:t>Mai Tuấn Kiệt</a:t>
            </a:r>
            <a:endParaRPr lang="en-US" b="1">
              <a:solidFill>
                <a:schemeClr val="tx2"/>
              </a:solidFill>
              <a:ea typeface="Source Sans Pro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b="1" err="1">
                <a:solidFill>
                  <a:schemeClr val="tx2"/>
                </a:solidFill>
                <a:ea typeface="Source Sans Pro"/>
              </a:rPr>
              <a:t>Từ</a:t>
            </a:r>
            <a:r>
              <a:rPr lang="en-US" b="1">
                <a:solidFill>
                  <a:schemeClr val="tx2"/>
                </a:solidFill>
                <a:ea typeface="Source Sans Pro"/>
              </a:rPr>
              <a:t> </a:t>
            </a:r>
            <a:r>
              <a:rPr lang="en-US" b="1" err="1">
                <a:solidFill>
                  <a:schemeClr val="tx2"/>
                </a:solidFill>
                <a:ea typeface="Source Sans Pro"/>
              </a:rPr>
              <a:t>Phước</a:t>
            </a:r>
            <a:r>
              <a:rPr lang="en-US" b="1">
                <a:solidFill>
                  <a:schemeClr val="tx2"/>
                </a:solidFill>
                <a:ea typeface="Source Sans Pro"/>
              </a:rPr>
              <a:t> Trung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083A8E34-8004-7770-FA02-70EC0C02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0" r="680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086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" name="Group 51">
            <a:extLst>
              <a:ext uri="{FF2B5EF4-FFF2-40B4-BE49-F238E27FC236}">
                <a16:creationId xmlns:a16="http://schemas.microsoft.com/office/drawing/2014/main" id="{4A124883-752D-4906-90FA-0C92E34D2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7DF0F8-3F51-43DF-8B2D-F8ED060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724167-17C8-48B8-8C01-993C0352C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98CA7F-78E7-462F-A7F5-75E1CF662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91AC54-A711-4587-9D84-29FF933A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DD7199-99F0-48E0-ADB8-D9B9D8336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A616DD2-1E25-4528-857B-35B17C305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95641EF-3C56-4582-ACD9-86EA928A1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89369F-F780-4DBC-86A5-B8719C29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765BA49-4138-4AD2-899F-2064B076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147E6F-8216-437A-819F-17E2E1768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6344123-F556-4B4A-984C-AA29814BB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2DBB43-BE8B-468A-8C59-22CB4B01F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B607C9-3EDD-4E7A-A1BE-097DB393F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1D6B1D-F18F-42B3-BF7E-0CEE5798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80BC22-8417-4355-96AC-96040B57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6F4515-7552-4B18-BCF2-7794B4D02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C91D60-0048-48C8-8ABD-EA6118AC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69D3F70-BB90-4F98-8515-429CA057B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AE3D353-6EB3-4E1E-BE08-6F719DAF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671B586-AC5E-49AF-817B-720A5104C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38A422-92C0-4462-980E-456C94B6D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6D7A240-415F-4885-B9AA-2B2E5B06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96CDD5A-7474-4B57-A7EE-661187674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1A8267-579A-4AA5-8F07-7F5B6566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E90724D-782B-4D9E-9280-F4B6BBD22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431DD48-3978-42DE-B3B4-FA7B875F3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87BA7A-2D59-4CF4-895A-42D88575F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F9C933-C395-4001-9060-84B326358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0177FC-AD54-4040-A724-D9E3B6BA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83D6E0C-5094-4A0D-9C84-7F05918D0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4448639-26BA-48B8-87AB-E695AD0ED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ight Triangle 84">
            <a:extLst>
              <a:ext uri="{FF2B5EF4-FFF2-40B4-BE49-F238E27FC236}">
                <a16:creationId xmlns:a16="http://schemas.microsoft.com/office/drawing/2014/main" id="{2DA85AC7-DF61-4086-8298-78466DA21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8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C7A5C62-09AF-CC3D-C21D-FCAD4EB07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6368594" cy="1918211"/>
          </a:xfrm>
        </p:spPr>
        <p:txBody>
          <a:bodyPr>
            <a:normAutofit/>
          </a:bodyPr>
          <a:lstStyle/>
          <a:p>
            <a:pPr lvl="2" rtl="0">
              <a:spcBef>
                <a:spcPct val="0"/>
              </a:spcBef>
            </a:pPr>
            <a:r>
              <a:rPr lang="en-US" kern="1200">
                <a:latin typeface="Source Sans Pro SemiBold"/>
                <a:ea typeface="+mj-lt"/>
                <a:cs typeface="+mj-lt"/>
              </a:rPr>
              <a:t>JMeter – View Results</a:t>
            </a:r>
            <a:endParaRPr lang="en-US" b="1" kern="12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2A1580C-BDEE-6C0D-E578-B8EFA540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883005"/>
            <a:ext cx="4920794" cy="2335762"/>
          </a:xfrm>
        </p:spPr>
        <p:txBody>
          <a:bodyPr lIns="109728" tIns="109728" rIns="109728" bIns="91440" anchor="t">
            <a:normAutofit/>
          </a:bodyPr>
          <a:lstStyle/>
          <a:p>
            <a:pPr lvl="2">
              <a:lnSpc>
                <a:spcPct val="113999"/>
              </a:lnSpc>
              <a:buClr>
                <a:srgbClr val="79B4B2"/>
              </a:buClr>
            </a:pPr>
            <a:r>
              <a:rPr lang="en-US" err="1">
                <a:ea typeface="+mn-lt"/>
                <a:cs typeface="+mn-lt"/>
              </a:rPr>
              <a:t>Tất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đều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thấy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cập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từ</a:t>
            </a:r>
            <a:r>
              <a:rPr lang="en-US">
                <a:ea typeface="+mn-lt"/>
                <a:cs typeface="+mn-lt"/>
              </a:rPr>
              <a:t> 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10s, 1000users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100s , 10000users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1000s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ngưỡng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cập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vẫn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chưa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bị</a:t>
            </a:r>
            <a:r>
              <a:rPr lang="en-US">
                <a:ea typeface="+mn-lt"/>
                <a:cs typeface="+mn-lt"/>
              </a:rPr>
              <a:t> crash server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đứng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máy</a:t>
            </a:r>
            <a:r>
              <a:rPr lang="en-US">
                <a:ea typeface="+mn-lt"/>
                <a:cs typeface="+mn-lt"/>
              </a:rPr>
              <a:t>    </a:t>
            </a:r>
            <a:endParaRPr lang="vi-VN">
              <a:ea typeface="Source Sans Pro"/>
            </a:endParaRPr>
          </a:p>
          <a:p>
            <a:pPr>
              <a:buClr>
                <a:srgbClr val="79B4B2"/>
              </a:buClr>
            </a:pPr>
            <a:endParaRPr lang="vi-VN">
              <a:ea typeface="Source Sans Pro"/>
            </a:endParaRPr>
          </a:p>
        </p:txBody>
      </p:sp>
      <p:pic>
        <p:nvPicPr>
          <p:cNvPr id="7" name="Hình ảnh 7" descr="Ảnh có chứa văn bản, ảnh chụp màn hình, màn hình&#10;&#10;Mô tả được tự động tạo">
            <a:extLst>
              <a:ext uri="{FF2B5EF4-FFF2-40B4-BE49-F238E27FC236}">
                <a16:creationId xmlns:a16="http://schemas.microsoft.com/office/drawing/2014/main" id="{F1C7467B-181F-7361-3655-D0B52F02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70" y="725469"/>
            <a:ext cx="3110895" cy="1749879"/>
          </a:xfrm>
          <a:prstGeom prst="rect">
            <a:avLst/>
          </a:prstGeom>
        </p:spPr>
      </p:pic>
      <p:pic>
        <p:nvPicPr>
          <p:cNvPr id="6" name="Hình ảnh 6" descr="Ảnh có chứa văn bản, ảnh chụp màn hình, màn hình&#10;&#10;Mô tả được tự động tạo">
            <a:extLst>
              <a:ext uri="{FF2B5EF4-FFF2-40B4-BE49-F238E27FC236}">
                <a16:creationId xmlns:a16="http://schemas.microsoft.com/office/drawing/2014/main" id="{54D8DA6E-F6A2-FE93-C9B7-25FC5297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238" y="2559497"/>
            <a:ext cx="3110895" cy="1749879"/>
          </a:xfrm>
          <a:prstGeom prst="rect">
            <a:avLst/>
          </a:prstGeom>
        </p:spPr>
      </p:pic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9004139C-DE48-412B-D541-E0565395C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39" y="4393523"/>
            <a:ext cx="3110895" cy="1749879"/>
          </a:xfrm>
          <a:prstGeom prst="rect">
            <a:avLst/>
          </a:prstGeom>
        </p:spPr>
      </p:pic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86D3D87B-847A-366B-4A4C-EF99FB18B29D}"/>
              </a:ext>
            </a:extLst>
          </p:cNvPr>
          <p:cNvSpPr txBox="1"/>
          <p:nvPr/>
        </p:nvSpPr>
        <p:spPr>
          <a:xfrm>
            <a:off x="6391275" y="1533525"/>
            <a:ext cx="1828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</a:t>
            </a:r>
            <a:endParaRPr lang="vi-VN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7B8F6271-A2FC-9EB5-7C1F-B4AD8E64FC9E}"/>
              </a:ext>
            </a:extLst>
          </p:cNvPr>
          <p:cNvSpPr txBox="1"/>
          <p:nvPr/>
        </p:nvSpPr>
        <p:spPr>
          <a:xfrm>
            <a:off x="6153150" y="3343275"/>
            <a:ext cx="2066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100s</a:t>
            </a:r>
            <a:endParaRPr lang="vi-VN"/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B1B3A0D7-CE58-3DB7-72CB-E030A894CD5C}"/>
              </a:ext>
            </a:extLst>
          </p:cNvPr>
          <p:cNvSpPr txBox="1"/>
          <p:nvPr/>
        </p:nvSpPr>
        <p:spPr>
          <a:xfrm>
            <a:off x="6305550" y="4953000"/>
            <a:ext cx="1828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637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A124883-752D-4906-90FA-0C92E34D2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7DF0F8-3F51-43DF-8B2D-F8ED060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9724167-17C8-48B8-8C01-993C0352C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298CA7F-78E7-462F-A7F5-75E1CF662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091AC54-A711-4587-9D84-29FF933A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2DD7199-99F0-48E0-ADB8-D9B9D8336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616DD2-1E25-4528-857B-35B17C305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95641EF-3C56-4582-ACD9-86EA928A1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289369F-F780-4DBC-86A5-B8719C29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765BA49-4138-4AD2-899F-2064B076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A147E6F-8216-437A-819F-17E2E1768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6344123-F556-4B4A-984C-AA29814BB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82DBB43-BE8B-468A-8C59-22CB4B01F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EB607C9-3EDD-4E7A-A1BE-097DB393F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E1D6B1D-F18F-42B3-BF7E-0CEE5798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280BC22-8417-4355-96AC-96040B57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A6F4515-7552-4B18-BCF2-7794B4D02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C91D60-0048-48C8-8ABD-EA6118AC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69D3F70-BB90-4F98-8515-429CA057B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E3D353-6EB3-4E1E-BE08-6F719DAF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671B586-AC5E-49AF-817B-720A5104C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C38A422-92C0-4462-980E-456C94B6D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D7A240-415F-4885-B9AA-2B2E5B06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96CDD5A-7474-4B57-A7EE-661187674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C1A8267-579A-4AA5-8F07-7F5B6566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E90724D-782B-4D9E-9280-F4B6BBD22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431DD48-3978-42DE-B3B4-FA7B875F3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187BA7A-2D59-4CF4-895A-42D88575F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6F9C933-C395-4001-9060-84B326358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10177FC-AD54-4040-A724-D9E3B6BA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83D6E0C-5094-4A0D-9C84-7F05918D0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4448639-26BA-48B8-87AB-E695AD0ED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Right Triangle 132">
            <a:extLst>
              <a:ext uri="{FF2B5EF4-FFF2-40B4-BE49-F238E27FC236}">
                <a16:creationId xmlns:a16="http://schemas.microsoft.com/office/drawing/2014/main" id="{2DA85AC7-DF61-4086-8298-78466DA21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8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C7A5C62-09AF-CC3D-C21D-FCAD4EB07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6368594" cy="1918211"/>
          </a:xfrm>
        </p:spPr>
        <p:txBody>
          <a:bodyPr>
            <a:normAutofit/>
          </a:bodyPr>
          <a:lstStyle/>
          <a:p>
            <a:pPr lvl="2" rtl="0">
              <a:spcBef>
                <a:spcPct val="0"/>
              </a:spcBef>
            </a:pPr>
            <a:r>
              <a:rPr lang="en-US" kern="1200">
                <a:latin typeface="Source Sans Pro SemiBold"/>
                <a:ea typeface="+mj-lt"/>
                <a:cs typeface="+mj-lt"/>
              </a:rPr>
              <a:t>JMeter – </a:t>
            </a:r>
            <a:r>
              <a:rPr lang="en-US" kern="1200" err="1">
                <a:latin typeface="Source Sans Pro SemiBold"/>
                <a:ea typeface="+mj-lt"/>
                <a:cs typeface="+mj-lt"/>
              </a:rPr>
              <a:t>Grapth</a:t>
            </a:r>
            <a:r>
              <a:rPr lang="en-US" kern="1200">
                <a:latin typeface="Source Sans Pro SemiBold"/>
                <a:ea typeface="+mj-lt"/>
                <a:cs typeface="+mj-lt"/>
              </a:rPr>
              <a:t> Results</a:t>
            </a:r>
            <a:endParaRPr lang="en-US" b="1" kern="12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2A1580C-BDEE-6C0D-E578-B8EFA540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883005"/>
            <a:ext cx="4939844" cy="3497147"/>
          </a:xfrm>
        </p:spPr>
        <p:txBody>
          <a:bodyPr lIns="109728" tIns="109728" rIns="109728" bIns="91440" anchor="t">
            <a:noAutofit/>
          </a:bodyPr>
          <a:lstStyle/>
          <a:p>
            <a:pPr lvl="2">
              <a:buClr>
                <a:srgbClr val="79B4B2"/>
              </a:buClr>
            </a:pP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xanh</a:t>
            </a:r>
            <a:r>
              <a:rPr lang="en-US">
                <a:ea typeface="+mn-lt"/>
                <a:cs typeface="+mn-lt"/>
              </a:rPr>
              <a:t> lam </a:t>
            </a:r>
            <a:r>
              <a:rPr lang="en-US" err="1">
                <a:ea typeface="+mn-lt"/>
                <a:cs typeface="+mn-lt"/>
              </a:rPr>
              <a:t>trên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biểu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đồ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 err="1">
                <a:ea typeface="+mn-lt"/>
                <a:cs typeface="+mn-lt"/>
              </a:rPr>
              <a:t>nó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nằm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</a:t>
            </a:r>
            <a:r>
              <a:rPr lang="en-US">
                <a:ea typeface="+mn-lt"/>
                <a:cs typeface="+mn-lt"/>
              </a:rPr>
              <a:t> so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đen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Đồ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) .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đỏ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tốc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so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den ở </a:t>
            </a:r>
            <a:r>
              <a:rPr lang="en-US" err="1">
                <a:ea typeface="+mn-lt"/>
                <a:cs typeface="+mn-lt"/>
              </a:rPr>
              <a:t>biểu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đồ</a:t>
            </a:r>
            <a:r>
              <a:rPr lang="en-US">
                <a:ea typeface="+mn-lt"/>
                <a:cs typeface="+mn-lt"/>
              </a:rPr>
              <a:t> 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 </a:t>
            </a:r>
            <a:r>
              <a:rPr lang="en-US" err="1">
                <a:ea typeface="+mn-lt"/>
                <a:cs typeface="+mn-lt"/>
              </a:rPr>
              <a:t>thì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đỏ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đáng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nhưng</a:t>
            </a:r>
            <a:r>
              <a:rPr lang="en-US">
                <a:ea typeface="+mn-lt"/>
                <a:cs typeface="+mn-lt"/>
              </a:rPr>
              <a:t> 1000users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100s 10000users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1000s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đỏ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nhiều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lớn</a:t>
            </a:r>
            <a:r>
              <a:rPr lang="en-US">
                <a:ea typeface="+mn-lt"/>
                <a:cs typeface="+mn-lt"/>
              </a:rPr>
              <a:t> users </a:t>
            </a:r>
            <a:r>
              <a:rPr lang="en-US" err="1">
                <a:ea typeface="+mn-lt"/>
                <a:cs typeface="+mn-lt"/>
              </a:rPr>
              <a:t>truy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cập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xanh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tốc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vẫn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chạy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ổn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định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khi</a:t>
            </a:r>
            <a:r>
              <a:rPr lang="en-US">
                <a:ea typeface="+mn-lt"/>
                <a:cs typeface="+mn-lt"/>
              </a:rPr>
              <a:t> so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đen</a:t>
            </a:r>
            <a:r>
              <a:rPr lang="en-US">
                <a:ea typeface="+mn-lt"/>
                <a:cs typeface="+mn-lt"/>
              </a:rPr>
              <a:t>     </a:t>
            </a:r>
            <a:endParaRPr lang="vi-VN">
              <a:ea typeface="Source Sans Pro"/>
            </a:endParaRPr>
          </a:p>
          <a:p>
            <a:pPr>
              <a:buClr>
                <a:srgbClr val="79B4B2"/>
              </a:buClr>
            </a:pPr>
            <a:endParaRPr lang="vi-VN">
              <a:ea typeface="Source Sans Pro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E060A255-BA36-7EA0-BE02-DABD76E1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052" y="725469"/>
            <a:ext cx="3097131" cy="1749879"/>
          </a:xfrm>
          <a:prstGeom prst="rect">
            <a:avLst/>
          </a:prstGeom>
        </p:spPr>
      </p:pic>
      <p:pic>
        <p:nvPicPr>
          <p:cNvPr id="10" name="Hình ảnh 10" descr="Ảnh có chứa văn bản&#10;&#10;Mô tả được tự động tạo">
            <a:extLst>
              <a:ext uri="{FF2B5EF4-FFF2-40B4-BE49-F238E27FC236}">
                <a16:creationId xmlns:a16="http://schemas.microsoft.com/office/drawing/2014/main" id="{2F9ED5A3-05B7-E090-4AB7-D8214542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20" y="2559497"/>
            <a:ext cx="3097131" cy="1749879"/>
          </a:xfrm>
          <a:prstGeom prst="rect">
            <a:avLst/>
          </a:prstGeom>
        </p:spPr>
      </p:pic>
      <p:pic>
        <p:nvPicPr>
          <p:cNvPr id="4" name="Hình ảnh 9" descr="Ảnh có chứa văn bản, ảnh chụp màn hình, màn hình&#10;&#10;Mô tả được tự động tạo">
            <a:extLst>
              <a:ext uri="{FF2B5EF4-FFF2-40B4-BE49-F238E27FC236}">
                <a16:creationId xmlns:a16="http://schemas.microsoft.com/office/drawing/2014/main" id="{9AAE3A08-F87A-47C2-EA70-30E137C3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39" y="4393523"/>
            <a:ext cx="3110895" cy="1749879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5513487-B1DA-D2EA-533B-B55587B252F3}"/>
              </a:ext>
            </a:extLst>
          </p:cNvPr>
          <p:cNvSpPr txBox="1"/>
          <p:nvPr/>
        </p:nvSpPr>
        <p:spPr>
          <a:xfrm>
            <a:off x="6105525" y="1314450"/>
            <a:ext cx="1876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</a:t>
            </a:r>
            <a:endParaRPr lang="vi-VN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F6536B5-3C5E-19D0-B053-8F63D34F96D4}"/>
              </a:ext>
            </a:extLst>
          </p:cNvPr>
          <p:cNvSpPr txBox="1"/>
          <p:nvPr/>
        </p:nvSpPr>
        <p:spPr>
          <a:xfrm>
            <a:off x="6105524" y="3057525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100s</a:t>
            </a:r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115E100-0FD6-AB97-DCEF-0720903E53B0}"/>
              </a:ext>
            </a:extLst>
          </p:cNvPr>
          <p:cNvSpPr txBox="1"/>
          <p:nvPr/>
        </p:nvSpPr>
        <p:spPr>
          <a:xfrm>
            <a:off x="5972174" y="4895850"/>
            <a:ext cx="2266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1000s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118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A124883-752D-4906-90FA-0C92E34D2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07DF0F8-3F51-43DF-8B2D-F8ED060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9724167-17C8-48B8-8C01-993C0352C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98CA7F-78E7-462F-A7F5-75E1CF662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091AC54-A711-4587-9D84-29FF933A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DD7199-99F0-48E0-ADB8-D9B9D8336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A616DD2-1E25-4528-857B-35B17C305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95641EF-3C56-4582-ACD9-86EA928A1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289369F-F780-4DBC-86A5-B8719C29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765BA49-4138-4AD2-899F-2064B076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A147E6F-8216-437A-819F-17E2E1768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6344123-F556-4B4A-984C-AA29814BB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82DBB43-BE8B-468A-8C59-22CB4B01F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EB607C9-3EDD-4E7A-A1BE-097DB393F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E1D6B1D-F18F-42B3-BF7E-0CEE5798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280BC22-8417-4355-96AC-96040B57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A6F4515-7552-4B18-BCF2-7794B4D02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BC91D60-0048-48C8-8ABD-EA6118AC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69D3F70-BB90-4F98-8515-429CA057B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AE3D353-6EB3-4E1E-BE08-6F719DAF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671B586-AC5E-49AF-817B-720A5104C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C38A422-92C0-4462-980E-456C94B6D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6D7A240-415F-4885-B9AA-2B2E5B06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6CDD5A-7474-4B57-A7EE-661187674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C1A8267-579A-4AA5-8F07-7F5B6566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E90724D-782B-4D9E-9280-F4B6BBD22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431DD48-3978-42DE-B3B4-FA7B875F3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187BA7A-2D59-4CF4-895A-42D88575F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6F9C933-C395-4001-9060-84B326358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10177FC-AD54-4040-A724-D9E3B6BA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83D6E0C-5094-4A0D-9C84-7F05918D0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4448639-26BA-48B8-87AB-E695AD0ED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ight Triangle 172">
            <a:extLst>
              <a:ext uri="{FF2B5EF4-FFF2-40B4-BE49-F238E27FC236}">
                <a16:creationId xmlns:a16="http://schemas.microsoft.com/office/drawing/2014/main" id="{2DA85AC7-DF61-4086-8298-78466DA21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8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C7A5C62-09AF-CC3D-C21D-FCAD4EB07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6368594" cy="1918211"/>
          </a:xfrm>
        </p:spPr>
        <p:txBody>
          <a:bodyPr>
            <a:normAutofit/>
          </a:bodyPr>
          <a:lstStyle/>
          <a:p>
            <a:pPr lvl="2" rtl="0">
              <a:spcBef>
                <a:spcPct val="0"/>
              </a:spcBef>
            </a:pPr>
            <a:r>
              <a:rPr lang="en-US" kern="1200">
                <a:latin typeface="Source Sans Pro SemiBold"/>
                <a:ea typeface="+mj-lt"/>
                <a:cs typeface="+mj-lt"/>
              </a:rPr>
              <a:t>JMeter – </a:t>
            </a:r>
            <a:r>
              <a:rPr lang="en-US" b="1" kern="1200"/>
              <a:t>Aggregate Report</a:t>
            </a:r>
            <a:endParaRPr lang="en-US" kern="12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2A1580C-BDEE-6C0D-E578-B8EFA540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06" y="2643772"/>
            <a:ext cx="4901744" cy="2326237"/>
          </a:xfrm>
        </p:spPr>
        <p:txBody>
          <a:bodyPr lIns="109728" tIns="109728" rIns="109728" bIns="91440" anchor="t">
            <a:noAutofit/>
          </a:bodyPr>
          <a:lstStyle/>
          <a:p>
            <a:pPr lvl="2">
              <a:lnSpc>
                <a:spcPct val="113999"/>
              </a:lnSpc>
              <a:buClr>
                <a:srgbClr val="79B4B2"/>
              </a:buClr>
            </a:pP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request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nhau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phản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hồi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3 </a:t>
            </a:r>
            <a:r>
              <a:rPr lang="en-US" err="1">
                <a:ea typeface="+mn-lt"/>
                <a:cs typeface="+mn-lt"/>
              </a:rPr>
              <a:t>cái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chênh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lớn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phản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hồi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chênh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nhau</a:t>
            </a:r>
            <a:r>
              <a:rPr lang="en-US">
                <a:ea typeface="+mn-lt"/>
                <a:cs typeface="+mn-lt"/>
              </a:rPr>
              <a:t> 0.1s </a:t>
            </a:r>
            <a:r>
              <a:rPr lang="en-US" err="1">
                <a:ea typeface="+mn-lt"/>
                <a:cs typeface="+mn-lt"/>
              </a:rPr>
              <a:t>giữ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phản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hồi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ngắn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cả</a:t>
            </a:r>
            <a:r>
              <a:rPr lang="en-US">
                <a:ea typeface="+mn-lt"/>
                <a:cs typeface="+mn-lt"/>
              </a:rPr>
              <a:t> 3 test </a:t>
            </a:r>
            <a:r>
              <a:rPr lang="en-US" err="1">
                <a:ea typeface="+mn-lt"/>
                <a:cs typeface="+mn-lt"/>
              </a:rPr>
              <a:t>đều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chênh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còn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phản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hồi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lâu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test 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10s, </a:t>
            </a:r>
            <a:r>
              <a:rPr lang="en-US" err="1">
                <a:ea typeface="+mn-lt"/>
                <a:cs typeface="+mn-lt"/>
              </a:rPr>
              <a:t>tỉ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bại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request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0%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3 test. Thông </a:t>
            </a:r>
            <a:r>
              <a:rPr lang="en-US" err="1">
                <a:ea typeface="+mn-lt"/>
                <a:cs typeface="+mn-lt"/>
              </a:rPr>
              <a:t>luồng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nhận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luồng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gửi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hàu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sự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chênh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lệch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users test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tang </a:t>
            </a:r>
            <a:r>
              <a:rPr lang="en-US" err="1">
                <a:ea typeface="+mn-lt"/>
                <a:cs typeface="+mn-lt"/>
              </a:rPr>
              <a:t>lên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nhưng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khoảng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1000s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10000users server 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vẫn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hoạt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dộng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cập</a:t>
            </a:r>
            <a:r>
              <a:rPr lang="en-US">
                <a:ea typeface="+mn-lt"/>
                <a:cs typeface="+mn-lt"/>
              </a:rPr>
              <a:t> website </a:t>
            </a:r>
            <a:r>
              <a:rPr lang="en-US" err="1">
                <a:ea typeface="+mn-lt"/>
                <a:cs typeface="+mn-lt"/>
              </a:rPr>
              <a:t>hoạt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động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thường</a:t>
            </a:r>
            <a:r>
              <a:rPr lang="en-US">
                <a:ea typeface="+mn-lt"/>
                <a:cs typeface="+mn-lt"/>
              </a:rPr>
              <a:t> </a:t>
            </a:r>
            <a:endParaRPr lang="vi-VN">
              <a:ea typeface="Source Sans Pro"/>
            </a:endParaRP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944B566E-9D34-02C8-7D4F-B39EED3E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052" y="725469"/>
            <a:ext cx="3097131" cy="1749879"/>
          </a:xfrm>
          <a:prstGeom prst="rect">
            <a:avLst/>
          </a:prstGeom>
        </p:spPr>
      </p:pic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9E966E0B-B135-C28D-2E52-58C8B429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238" y="2559497"/>
            <a:ext cx="3110895" cy="1749879"/>
          </a:xfrm>
          <a:prstGeom prst="rect">
            <a:avLst/>
          </a:prstGeom>
        </p:spPr>
      </p:pic>
      <p:pic>
        <p:nvPicPr>
          <p:cNvPr id="6" name="Hình ảnh 6" descr="Ảnh có chứa văn bản&#10;&#10;Mô tả được tự động tạo">
            <a:extLst>
              <a:ext uri="{FF2B5EF4-FFF2-40B4-BE49-F238E27FC236}">
                <a16:creationId xmlns:a16="http://schemas.microsoft.com/office/drawing/2014/main" id="{DE327D59-DD71-DA25-7F13-641B78DB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39" y="4393523"/>
            <a:ext cx="3110895" cy="1749879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C63D0F9-5C14-1C67-DF97-BDB4618552DE}"/>
              </a:ext>
            </a:extLst>
          </p:cNvPr>
          <p:cNvSpPr txBox="1"/>
          <p:nvPr/>
        </p:nvSpPr>
        <p:spPr>
          <a:xfrm>
            <a:off x="6381750" y="1447800"/>
            <a:ext cx="1857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10s</a:t>
            </a:r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751955B-7F11-17AC-9EFC-273C24440B7B}"/>
              </a:ext>
            </a:extLst>
          </p:cNvPr>
          <p:cNvSpPr txBox="1"/>
          <p:nvPr/>
        </p:nvSpPr>
        <p:spPr>
          <a:xfrm>
            <a:off x="6181725" y="3248025"/>
            <a:ext cx="2057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100s</a:t>
            </a:r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9E0730D-A80A-E3D5-3EAA-DEC32C99648D}"/>
              </a:ext>
            </a:extLst>
          </p:cNvPr>
          <p:cNvSpPr txBox="1"/>
          <p:nvPr/>
        </p:nvSpPr>
        <p:spPr>
          <a:xfrm>
            <a:off x="5924549" y="5067300"/>
            <a:ext cx="2314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10000users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1000s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89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E64F-8012-9494-37E9-9F05E6D4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707045"/>
          </a:xfrm>
        </p:spPr>
        <p:txBody>
          <a:bodyPr/>
          <a:lstStyle/>
          <a:p>
            <a:r>
              <a:rPr lang="en-US" err="1">
                <a:ea typeface="Source Sans Pro SemiBold"/>
              </a:rPr>
              <a:t>ManualTesting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677C0-8BB0-37DE-1199-2AE36B927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93" y="1436364"/>
            <a:ext cx="7631419" cy="4370738"/>
          </a:xfrm>
        </p:spPr>
        <p:txBody>
          <a:bodyPr lIns="109728" tIns="109728" rIns="109728" bIns="91440" anchor="t"/>
          <a:lstStyle/>
          <a:p>
            <a:r>
              <a:rPr lang="en-US" err="1">
                <a:ea typeface="Source Sans Pro"/>
              </a:rPr>
              <a:t>ManualTesting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là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phần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viết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lại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các</a:t>
            </a:r>
            <a:r>
              <a:rPr lang="en-US">
                <a:ea typeface="Source Sans Pro"/>
              </a:rPr>
              <a:t> testcase </a:t>
            </a:r>
            <a:r>
              <a:rPr lang="en-US" err="1">
                <a:ea typeface="Source Sans Pro"/>
              </a:rPr>
              <a:t>của</a:t>
            </a:r>
            <a:r>
              <a:rPr lang="en-US">
                <a:ea typeface="Source Sans Pro"/>
              </a:rPr>
              <a:t> 1 website </a:t>
            </a:r>
            <a:r>
              <a:rPr lang="en-US" err="1">
                <a:ea typeface="Source Sans Pro"/>
              </a:rPr>
              <a:t>dựa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trên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các</a:t>
            </a:r>
            <a:r>
              <a:rPr lang="en-US">
                <a:ea typeface="Source Sans Pro"/>
              </a:rPr>
              <a:t>  </a:t>
            </a:r>
            <a:r>
              <a:rPr lang="en-US" err="1">
                <a:ea typeface="Source Sans Pro"/>
              </a:rPr>
              <a:t>thử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nghiệm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được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làm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thủ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công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bởi</a:t>
            </a:r>
            <a:r>
              <a:rPr lang="en-US">
                <a:ea typeface="Source Sans Pro"/>
              </a:rPr>
              <a:t> </a:t>
            </a:r>
            <a:r>
              <a:rPr lang="en-US" err="1">
                <a:ea typeface="Source Sans Pro"/>
              </a:rPr>
              <a:t>ngưởi</a:t>
            </a:r>
            <a:r>
              <a:rPr lang="en-US">
                <a:ea typeface="Source Sans Pro"/>
              </a:rPr>
              <a:t> </a:t>
            </a:r>
            <a:r>
              <a:rPr lang="en-US" err="1">
                <a:ea typeface="Source Sans Pro"/>
              </a:rPr>
              <a:t>viết</a:t>
            </a:r>
            <a:r>
              <a:rPr lang="en-US">
                <a:ea typeface="Source Sans Pro"/>
              </a:rPr>
              <a:t> </a:t>
            </a:r>
            <a:r>
              <a:rPr lang="en-US" err="1">
                <a:ea typeface="Source Sans Pro"/>
              </a:rPr>
              <a:t>ra</a:t>
            </a:r>
            <a:r>
              <a:rPr lang="en-US">
                <a:ea typeface="Source Sans Pro"/>
              </a:rPr>
              <a:t> testcase </a:t>
            </a:r>
            <a:r>
              <a:rPr lang="en-US" err="1">
                <a:ea typeface="Source Sans Pro"/>
              </a:rPr>
              <a:t>của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từng</a:t>
            </a:r>
            <a:r>
              <a:rPr lang="en-US">
                <a:ea typeface="Source Sans Pro"/>
              </a:rPr>
              <a:t> modules </a:t>
            </a:r>
            <a:r>
              <a:rPr lang="en-US" err="1">
                <a:ea typeface="Source Sans Pro"/>
              </a:rPr>
              <a:t>đó</a:t>
            </a:r>
            <a:r>
              <a:rPr lang="en-US">
                <a:ea typeface="Source Sans Pro"/>
              </a:rPr>
              <a:t>, </a:t>
            </a:r>
            <a:r>
              <a:rPr lang="en-US" err="1">
                <a:ea typeface="Source Sans Pro"/>
              </a:rPr>
              <a:t>có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các</a:t>
            </a:r>
            <a:r>
              <a:rPr lang="en-US">
                <a:ea typeface="Source Sans Pro"/>
              </a:rPr>
              <a:t> level test </a:t>
            </a:r>
            <a:r>
              <a:rPr lang="en-US" err="1">
                <a:ea typeface="Source Sans Pro"/>
              </a:rPr>
              <a:t>như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sau</a:t>
            </a:r>
            <a:r>
              <a:rPr lang="en-US">
                <a:ea typeface="Source Sans Pro"/>
              </a:rPr>
              <a:t>:</a:t>
            </a: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en-US">
                <a:ea typeface="Source Sans Pro"/>
              </a:rPr>
              <a:t>File </a:t>
            </a:r>
            <a:r>
              <a:rPr lang="en-US" err="1">
                <a:ea typeface="Source Sans Pro"/>
              </a:rPr>
              <a:t>testcasetemplate_CongDongShop</a:t>
            </a:r>
            <a:r>
              <a:rPr lang="en-US">
                <a:ea typeface="Source Sans Pro"/>
              </a:rPr>
              <a:t> </a:t>
            </a:r>
            <a:r>
              <a:rPr lang="en-US" err="1">
                <a:ea typeface="Source Sans Pro"/>
              </a:rPr>
              <a:t>chứa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các</a:t>
            </a:r>
            <a:r>
              <a:rPr lang="en-US">
                <a:ea typeface="Source Sans Pro"/>
              </a:rPr>
              <a:t> level test </a:t>
            </a:r>
            <a:r>
              <a:rPr lang="en-US" err="1">
                <a:ea typeface="Source Sans Pro"/>
              </a:rPr>
              <a:t>như</a:t>
            </a:r>
            <a:r>
              <a:rPr lang="en-US">
                <a:ea typeface="Source Sans Pro"/>
              </a:rPr>
              <a:t>:</a:t>
            </a:r>
          </a:p>
          <a:p>
            <a:pPr lvl="1">
              <a:lnSpc>
                <a:spcPct val="113999"/>
              </a:lnSpc>
              <a:buClr>
                <a:srgbClr val="79B4B2"/>
              </a:buClr>
            </a:pPr>
            <a:r>
              <a:rPr lang="en-US" sz="2000">
                <a:ea typeface="Source Sans Pro"/>
              </a:rPr>
              <a:t>+</a:t>
            </a:r>
            <a:r>
              <a:rPr lang="en-US" sz="2000" err="1">
                <a:ea typeface="Source Sans Pro"/>
              </a:rPr>
              <a:t>UnitTest</a:t>
            </a:r>
            <a:r>
              <a:rPr lang="en-US" sz="2000">
                <a:ea typeface="Source Sans Pro"/>
              </a:rPr>
              <a:t>(</a:t>
            </a:r>
            <a:r>
              <a:rPr lang="en-US" sz="2000" err="1">
                <a:ea typeface="Source Sans Pro"/>
              </a:rPr>
              <a:t>Kiểm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đơn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vị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trong</a:t>
            </a:r>
            <a:r>
              <a:rPr lang="en-US" sz="2000">
                <a:ea typeface="Source Sans Pro"/>
              </a:rPr>
              <a:t> website "</a:t>
            </a:r>
            <a:r>
              <a:rPr lang="en-US" sz="2000" err="1">
                <a:ea typeface="+mn-lt"/>
                <a:cs typeface="+mn-lt"/>
              </a:rPr>
              <a:t>VD:Kiểm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hàm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bắt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lỗi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của</a:t>
            </a:r>
            <a:r>
              <a:rPr lang="en-US" sz="2000">
                <a:ea typeface="Source Sans Pro"/>
              </a:rPr>
              <a:t> form </a:t>
            </a:r>
            <a:r>
              <a:rPr lang="en-US" sz="2000" err="1">
                <a:ea typeface="Source Sans Pro"/>
              </a:rPr>
              <a:t>đăng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ký</a:t>
            </a:r>
            <a:r>
              <a:rPr lang="en-US" sz="2000">
                <a:ea typeface="Source Sans Pro"/>
              </a:rPr>
              <a:t>")</a:t>
            </a:r>
          </a:p>
          <a:p>
            <a:pPr lvl="1">
              <a:lnSpc>
                <a:spcPct val="113999"/>
              </a:lnSpc>
              <a:buClr>
                <a:srgbClr val="79B4B2"/>
              </a:buClr>
            </a:pPr>
            <a:r>
              <a:rPr lang="en-US" sz="2000">
                <a:ea typeface="Source Sans Pro"/>
              </a:rPr>
              <a:t>+</a:t>
            </a:r>
            <a:r>
              <a:rPr lang="en-US" sz="2000" err="1">
                <a:ea typeface="Source Sans Pro"/>
              </a:rPr>
              <a:t>IntegrationTest</a:t>
            </a:r>
            <a:r>
              <a:rPr lang="en-US" sz="2000">
                <a:ea typeface="Source Sans Pro"/>
              </a:rPr>
              <a:t>(</a:t>
            </a:r>
            <a:r>
              <a:rPr lang="en-US" sz="2000" err="1">
                <a:ea typeface="Source Sans Pro"/>
              </a:rPr>
              <a:t>Kiểm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tích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hợp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các</a:t>
            </a:r>
            <a:r>
              <a:rPr lang="en-US" sz="2000">
                <a:ea typeface="Source Sans Pro"/>
              </a:rPr>
              <a:t> modules </a:t>
            </a:r>
            <a:r>
              <a:rPr lang="en-US" sz="2000" err="1">
                <a:ea typeface="Source Sans Pro"/>
              </a:rPr>
              <a:t>với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nhau</a:t>
            </a:r>
            <a:r>
              <a:rPr lang="en-US" sz="2000">
                <a:ea typeface="Source Sans Pro"/>
              </a:rPr>
              <a:t> "</a:t>
            </a:r>
            <a:r>
              <a:rPr lang="en-US" sz="2000" err="1">
                <a:ea typeface="Source Sans Pro"/>
              </a:rPr>
              <a:t>VD:Kiểm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quên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mật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khẩu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thì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cần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phải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đăng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ký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tài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khoản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trước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đó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thì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mới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lấy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lại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được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mật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khẩu</a:t>
            </a:r>
            <a:r>
              <a:rPr lang="en-US" sz="2000">
                <a:ea typeface="Source Sans Pro"/>
              </a:rPr>
              <a:t>")</a:t>
            </a:r>
          </a:p>
          <a:p>
            <a:pPr lvl="1">
              <a:lnSpc>
                <a:spcPct val="113999"/>
              </a:lnSpc>
              <a:buClr>
                <a:srgbClr val="79B4B2"/>
              </a:buClr>
            </a:pPr>
            <a:r>
              <a:rPr lang="en-US" sz="2000">
                <a:ea typeface="Source Sans Pro"/>
              </a:rPr>
              <a:t>+</a:t>
            </a:r>
            <a:r>
              <a:rPr lang="en-US" sz="2000" err="1">
                <a:ea typeface="Source Sans Pro"/>
              </a:rPr>
              <a:t>SystemTest</a:t>
            </a:r>
            <a:r>
              <a:rPr lang="en-US" sz="2000">
                <a:ea typeface="Source Sans Pro"/>
              </a:rPr>
              <a:t>(</a:t>
            </a:r>
            <a:r>
              <a:rPr lang="en-US" sz="2000" err="1">
                <a:ea typeface="Source Sans Pro"/>
              </a:rPr>
              <a:t>Kiểm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hoạt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động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của</a:t>
            </a:r>
            <a:r>
              <a:rPr lang="en-US" sz="2000">
                <a:ea typeface="Source Sans Pro"/>
              </a:rPr>
              <a:t> 1 </a:t>
            </a:r>
            <a:r>
              <a:rPr lang="en-US" sz="2000" err="1">
                <a:ea typeface="Source Sans Pro"/>
              </a:rPr>
              <a:t>chức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năng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trong</a:t>
            </a:r>
            <a:r>
              <a:rPr lang="en-US" sz="2000">
                <a:ea typeface="Source Sans Pro"/>
              </a:rPr>
              <a:t> website "</a:t>
            </a:r>
            <a:r>
              <a:rPr lang="en-US" sz="2000" err="1">
                <a:ea typeface="Source Sans Pro"/>
              </a:rPr>
              <a:t>VD:Kiểm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tra</a:t>
            </a:r>
            <a:r>
              <a:rPr lang="en-US" sz="2000">
                <a:ea typeface="Source Sans Pro"/>
              </a:rPr>
              <a:t> </a:t>
            </a:r>
            <a:r>
              <a:rPr lang="en-US" sz="2000" err="1">
                <a:ea typeface="Source Sans Pro"/>
              </a:rPr>
              <a:t>chức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năng</a:t>
            </a:r>
            <a:r>
              <a:rPr lang="en-US" sz="2000">
                <a:ea typeface="Source Sans Pro"/>
              </a:rPr>
              <a:t>  </a:t>
            </a:r>
            <a:r>
              <a:rPr lang="en-US" sz="2000" err="1">
                <a:ea typeface="Source Sans Pro"/>
              </a:rPr>
              <a:t>chạy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của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hàm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đăng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nhập</a:t>
            </a:r>
            <a:r>
              <a:rPr lang="en-US" sz="2000">
                <a:ea typeface="Source Sans Pro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8182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ight Triangle 1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9" name="Rectangle 11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0" name="Group 121">
            <a:extLst>
              <a:ext uri="{FF2B5EF4-FFF2-40B4-BE49-F238E27FC236}">
                <a16:creationId xmlns:a16="http://schemas.microsoft.com/office/drawing/2014/main" id="{2805421D-23CB-40F5-9098-D716667E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EDFB19-5DE1-4CA8-842F-CF9657C9B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B04A073-94DC-4578-A9E2-F2E11D914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F7BBB2-E3AC-457B-807F-64236CF30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853883-33B5-4C34-9FBE-49F74C50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3148E7B-B5D6-4263-9D85-5D3DFB61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967EC22-EFE1-454E-8FD1-12FFCD9D2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49EB4AF-9931-410A-9F68-C24B6C39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4941F79-4D72-496E-AE99-73B9E1F7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D4E79B3-CB64-439D-B1FC-FC4BF47CD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92598D1-4713-4DC0-BD6B-7CC594357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EB19DC-1DB5-4675-A6DE-6360F0AD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05E56D6-1D38-4913-B543-41ECE2C46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F6ACC1A-6B97-4B0B-A036-F81890623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2197E3E-AC71-447A-A5F1-AC337FD73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37D0DA4-9FA9-4502-8296-6DD8842C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94CC6E-AA45-4AFF-8EC6-17FE42173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330A0C5-0C67-4AC8-9F75-D63277BF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10410FE-F829-4EB2-98EE-397D51FC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E2C1BE1-F256-4B52-BB5D-50C84668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104CCA-10BA-45D1-A504-EF3AD7334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6E7DBD2-8DAE-45A0-9A8C-33132910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AD51F90-1778-4825-87B9-E04A473A4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8B4C11C-68F4-4AAA-B3C6-99B339FD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F65B701-4451-455A-A72C-968591A5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8E9A4D7-E804-4F7D-B46F-9182BE11D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22ECDE-9CC3-4260-A85A-1575376E7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940BF09-5C37-4ABA-919D-A22281C3A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ECA37BD-68D3-427B-9FDA-2ADAFCF5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C5F91D5-B215-42B0-81E5-7CE4263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C21ED72-60A2-439D-8DD2-85900BA4C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853A371-AB64-4677-9E5A-FE61C0E04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ight Triangle 154">
            <a:extLst>
              <a:ext uri="{FF2B5EF4-FFF2-40B4-BE49-F238E27FC236}">
                <a16:creationId xmlns:a16="http://schemas.microsoft.com/office/drawing/2014/main" id="{B3093A12-B759-4321-96FD-060689E3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7291541" y="-28737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501B-FA45-8A26-6D6A-00C536E0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695" y="1255259"/>
            <a:ext cx="4885356" cy="4203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err="1">
                <a:ea typeface="Source Sans Pro SemiBold"/>
              </a:rPr>
              <a:t>Ảnh</a:t>
            </a:r>
            <a:r>
              <a:rPr lang="en-US" sz="2800">
                <a:ea typeface="Source Sans Pro SemiBold"/>
              </a:rPr>
              <a:t> </a:t>
            </a:r>
            <a:r>
              <a:rPr lang="en-US" sz="2800" err="1">
                <a:ea typeface="Source Sans Pro SemiBold"/>
              </a:rPr>
              <a:t>minh</a:t>
            </a:r>
            <a:r>
              <a:rPr lang="en-US" sz="2800">
                <a:ea typeface="Source Sans Pro SemiBold"/>
              </a:rPr>
              <a:t> </a:t>
            </a:r>
            <a:r>
              <a:rPr lang="en-US" sz="2800" err="1">
                <a:ea typeface="Source Sans Pro SemiBold"/>
              </a:rPr>
              <a:t>họa</a:t>
            </a:r>
            <a:r>
              <a:rPr lang="en-US" sz="2800">
                <a:ea typeface="Source Sans Pro SemiBold"/>
              </a:rPr>
              <a:t> </a:t>
            </a:r>
            <a:r>
              <a:rPr lang="en-US" sz="2800" err="1">
                <a:ea typeface="Source Sans Pro SemiBold"/>
              </a:rPr>
              <a:t>phần</a:t>
            </a:r>
            <a:r>
              <a:rPr lang="en-US" sz="2800">
                <a:ea typeface="Source Sans Pro SemiBold"/>
              </a:rPr>
              <a:t> </a:t>
            </a:r>
            <a:r>
              <a:rPr lang="en-US" sz="2800" err="1">
                <a:ea typeface="Source Sans Pro SemiBold"/>
              </a:rPr>
              <a:t>UnitTest</a:t>
            </a:r>
            <a:br>
              <a:rPr lang="en-US" sz="2800">
                <a:ea typeface="Source Sans Pro SemiBold"/>
              </a:rPr>
            </a:br>
            <a:r>
              <a:rPr lang="en-US" sz="2400" i="1" err="1">
                <a:ea typeface="Source Sans Pro SemiBold"/>
              </a:rPr>
              <a:t>Gồm</a:t>
            </a:r>
            <a:r>
              <a:rPr lang="en-US" sz="2400" i="1">
                <a:ea typeface="Source Sans Pro SemiBold"/>
              </a:rPr>
              <a:t> </a:t>
            </a:r>
            <a:r>
              <a:rPr lang="en-US" sz="2400" i="1" err="1">
                <a:ea typeface="Source Sans Pro SemiBold"/>
              </a:rPr>
              <a:t>các</a:t>
            </a:r>
            <a:r>
              <a:rPr lang="en-US" sz="2400" i="1">
                <a:ea typeface="Source Sans Pro SemiBold"/>
              </a:rPr>
              <a:t> modules </a:t>
            </a:r>
            <a:r>
              <a:rPr lang="en-US" sz="2400" i="1" err="1">
                <a:ea typeface="Source Sans Pro SemiBold"/>
              </a:rPr>
              <a:t>như</a:t>
            </a:r>
            <a:r>
              <a:rPr lang="en-US" sz="2400" i="1">
                <a:ea typeface="Source Sans Pro SemiBold"/>
              </a:rPr>
              <a:t> </a:t>
            </a:r>
            <a:r>
              <a:rPr lang="en-US" sz="2400" i="1" err="1">
                <a:ea typeface="Source Sans Pro SemiBold"/>
              </a:rPr>
              <a:t>sau</a:t>
            </a:r>
            <a:r>
              <a:rPr lang="en-US" sz="2400" i="1">
                <a:ea typeface="Source Sans Pro SemiBold"/>
              </a:rPr>
              <a:t>:</a:t>
            </a:r>
            <a:br>
              <a:rPr lang="en-US"/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tên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password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lại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password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Email 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mật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khẩu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quên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mật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khẩu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nhập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email</a:t>
            </a:r>
            <a:b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email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đăng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ký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nhận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tin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CD6D8F9-A688-4EA1-E47A-FF8DA7E7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08665"/>
            <a:ext cx="5414891" cy="304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48332-DE1D-0F46-A25D-A2E56053B8DA}"/>
              </a:ext>
            </a:extLst>
          </p:cNvPr>
          <p:cNvSpPr txBox="1"/>
          <p:nvPr/>
        </p:nvSpPr>
        <p:spPr>
          <a:xfrm>
            <a:off x="1401726" y="5229447"/>
            <a:ext cx="3106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cộng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34 testcase fail</a:t>
            </a:r>
          </a:p>
          <a:p>
            <a:r>
              <a:rPr lang="en-US">
                <a:ea typeface="Source Sans Pro"/>
              </a:rPr>
              <a:t>                      </a:t>
            </a:r>
            <a:r>
              <a:rPr lang="en-US" err="1">
                <a:ea typeface="Source Sans Pro"/>
              </a:rPr>
              <a:t>có</a:t>
            </a:r>
            <a:r>
              <a:rPr lang="en-US">
                <a:ea typeface="Source Sans Pro"/>
              </a:rPr>
              <a:t> 32 testcase pass</a:t>
            </a:r>
          </a:p>
        </p:txBody>
      </p:sp>
    </p:spTree>
    <p:extLst>
      <p:ext uri="{BB962C8B-B14F-4D97-AF65-F5344CB8AC3E}">
        <p14:creationId xmlns:p14="http://schemas.microsoft.com/office/powerpoint/2010/main" val="413290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13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5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405E-4AFC-B877-5CCC-2D09DB8663E2}"/>
              </a:ext>
            </a:extLst>
          </p:cNvPr>
          <p:cNvSpPr txBox="1"/>
          <p:nvPr/>
        </p:nvSpPr>
        <p:spPr>
          <a:xfrm>
            <a:off x="6577738" y="2893475"/>
            <a:ext cx="4425911" cy="32425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>
              <a:solidFill>
                <a:schemeClr val="tx2"/>
              </a:solidFill>
              <a:ea typeface="Source Sans Pro"/>
            </a:endParaRPr>
          </a:p>
        </p:txBody>
      </p:sp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8DD1C82-B758-7C58-1CE3-96C7AD63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617" y="2933357"/>
            <a:ext cx="5606956" cy="3153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F7B73-0AD8-9982-B131-85807C4CF9C4}"/>
              </a:ext>
            </a:extLst>
          </p:cNvPr>
          <p:cNvSpPr txBox="1"/>
          <p:nvPr/>
        </p:nvSpPr>
        <p:spPr>
          <a:xfrm>
            <a:off x="6384751" y="3023601"/>
            <a:ext cx="5603308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Ảnh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minh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họa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phần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IntegrationTest</a:t>
            </a:r>
            <a:endParaRPr lang="en-US" sz="2800">
              <a:solidFill>
                <a:schemeClr val="tx2"/>
              </a:solidFill>
              <a:latin typeface="+mj-lt"/>
              <a:ea typeface="Source Sans Pro SemiBold"/>
              <a:cs typeface="+mj-cs"/>
            </a:endParaRPr>
          </a:p>
          <a:p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Gồm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các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 modules 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như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 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sau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:</a:t>
            </a:r>
          </a:p>
          <a:p>
            <a:r>
              <a:rPr lang="en-US" sz="2000"/>
              <a:t>+</a:t>
            </a:r>
            <a:r>
              <a:rPr lang="en-US" sz="2000" err="1"/>
              <a:t>Đăng</a:t>
            </a:r>
            <a:r>
              <a:rPr lang="en-US" sz="2000"/>
              <a:t> </a:t>
            </a:r>
            <a:r>
              <a:rPr lang="en-US" sz="2000" err="1"/>
              <a:t>ký</a:t>
            </a:r>
            <a:r>
              <a:rPr lang="en-US" sz="2000"/>
              <a:t> </a:t>
            </a:r>
            <a:r>
              <a:rPr lang="en-US" sz="2000" err="1"/>
              <a:t>tài</a:t>
            </a:r>
            <a:r>
              <a:rPr lang="en-US" sz="2000"/>
              <a:t> </a:t>
            </a:r>
            <a:r>
              <a:rPr lang="en-US" sz="2000" err="1"/>
              <a:t>khoản</a:t>
            </a:r>
            <a:endParaRPr lang="en-US" sz="2000" err="1">
              <a:ea typeface="Source Sans Pro"/>
            </a:endParaRPr>
          </a:p>
          <a:p>
            <a:r>
              <a:rPr lang="en-US" sz="2000"/>
              <a:t>+</a:t>
            </a:r>
            <a:r>
              <a:rPr lang="en-US" sz="2000" err="1"/>
              <a:t>Đăng</a:t>
            </a:r>
            <a:r>
              <a:rPr lang="en-US" sz="2000"/>
              <a:t> </a:t>
            </a:r>
            <a:r>
              <a:rPr lang="en-US" sz="2000" err="1"/>
              <a:t>nhập</a:t>
            </a:r>
            <a:endParaRPr lang="en-US" sz="2000" err="1">
              <a:ea typeface="Source Sans Pro"/>
            </a:endParaRPr>
          </a:p>
          <a:p>
            <a:r>
              <a:rPr lang="en-US" sz="2000"/>
              <a:t>+</a:t>
            </a:r>
            <a:r>
              <a:rPr lang="en-US" sz="2000" err="1"/>
              <a:t>Quên</a:t>
            </a:r>
            <a:r>
              <a:rPr lang="en-US" sz="2000"/>
              <a:t> </a:t>
            </a:r>
            <a:r>
              <a:rPr lang="en-US" sz="2000" err="1"/>
              <a:t>mật</a:t>
            </a:r>
            <a:r>
              <a:rPr lang="en-US" sz="2000"/>
              <a:t> </a:t>
            </a:r>
            <a:r>
              <a:rPr lang="en-US" sz="2000" err="1"/>
              <a:t>khẩu</a:t>
            </a:r>
            <a:endParaRPr lang="en-US" sz="2000" err="1">
              <a:ea typeface="Source Sans Pro"/>
            </a:endParaRPr>
          </a:p>
          <a:p>
            <a:r>
              <a:rPr lang="en-US" sz="2000"/>
              <a:t>+Bình </a:t>
            </a:r>
            <a:r>
              <a:rPr lang="en-US" sz="2000" err="1"/>
              <a:t>luận</a:t>
            </a:r>
            <a:endParaRPr lang="en-US" sz="2000" err="1">
              <a:ea typeface="Source Sans Pro"/>
            </a:endParaRPr>
          </a:p>
          <a:p>
            <a:r>
              <a:rPr lang="en-US" sz="2000"/>
              <a:t>+Liên </a:t>
            </a:r>
            <a:r>
              <a:rPr lang="en-US" sz="2000" err="1"/>
              <a:t>hệ</a:t>
            </a:r>
            <a:endParaRPr lang="en-US" sz="2000" err="1">
              <a:ea typeface="Source Sans Pro"/>
            </a:endParaRPr>
          </a:p>
          <a:p>
            <a:r>
              <a:rPr lang="en-US" sz="2000"/>
              <a:t>+</a:t>
            </a:r>
            <a:r>
              <a:rPr lang="en-US" sz="2000" err="1"/>
              <a:t>Giỏ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 err="1">
              <a:ea typeface="Source Sans Pro"/>
            </a:endParaRPr>
          </a:p>
        </p:txBody>
      </p:sp>
      <p:pic>
        <p:nvPicPr>
          <p:cNvPr id="11" name="Picture 12" descr="Birds perched on power lines against blue sky">
            <a:extLst>
              <a:ext uri="{FF2B5EF4-FFF2-40B4-BE49-F238E27FC236}">
                <a16:creationId xmlns:a16="http://schemas.microsoft.com/office/drawing/2014/main" id="{F9BB448E-3308-DEFD-D544-928994D4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1" y="564860"/>
            <a:ext cx="11260898" cy="1824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DF474-604F-3C34-B3D9-6400734D1961}"/>
              </a:ext>
            </a:extLst>
          </p:cNvPr>
          <p:cNvSpPr txBox="1"/>
          <p:nvPr/>
        </p:nvSpPr>
        <p:spPr>
          <a:xfrm>
            <a:off x="1215656" y="6133214"/>
            <a:ext cx="32482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Source Sans Pro"/>
              </a:rPr>
              <a:t>Tổng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cộng</a:t>
            </a:r>
            <a:r>
              <a:rPr lang="en-US">
                <a:ea typeface="Source Sans Pro"/>
              </a:rPr>
              <a:t> </a:t>
            </a:r>
            <a:r>
              <a:rPr lang="en-US" err="1">
                <a:ea typeface="Source Sans Pro"/>
              </a:rPr>
              <a:t>có</a:t>
            </a:r>
            <a:r>
              <a:rPr lang="en-US">
                <a:ea typeface="Source Sans Pro"/>
              </a:rPr>
              <a:t> 6 testcase Fail</a:t>
            </a:r>
          </a:p>
          <a:p>
            <a:r>
              <a:rPr lang="en-US">
                <a:ea typeface="Source Sans Pro"/>
              </a:rPr>
              <a:t>                      </a:t>
            </a:r>
            <a:r>
              <a:rPr lang="en-US" err="1">
                <a:ea typeface="Source Sans Pro"/>
              </a:rPr>
              <a:t>Có</a:t>
            </a:r>
            <a:r>
              <a:rPr lang="en-US">
                <a:ea typeface="Source Sans Pro"/>
              </a:rPr>
              <a:t> 9 testcase Pass</a:t>
            </a:r>
          </a:p>
        </p:txBody>
      </p:sp>
    </p:spTree>
    <p:extLst>
      <p:ext uri="{BB962C8B-B14F-4D97-AF65-F5344CB8AC3E}">
        <p14:creationId xmlns:p14="http://schemas.microsoft.com/office/powerpoint/2010/main" val="419374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9" name="Freeform: Shape 91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4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194F2-D338-3562-172F-9CFD960CBBFE}"/>
              </a:ext>
            </a:extLst>
          </p:cNvPr>
          <p:cNvSpPr txBox="1"/>
          <p:nvPr/>
        </p:nvSpPr>
        <p:spPr>
          <a:xfrm>
            <a:off x="691079" y="2340131"/>
            <a:ext cx="4956989" cy="3791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Ảnh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minh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họa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phần</a:t>
            </a:r>
            <a:r>
              <a:rPr lang="en-US" sz="2800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</a:t>
            </a:r>
            <a:r>
              <a:rPr lang="en-US" sz="2800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SystemTest</a:t>
            </a:r>
            <a:endParaRPr lang="en-US" sz="2800">
              <a:solidFill>
                <a:schemeClr val="tx2"/>
              </a:solidFill>
              <a:latin typeface="+mj-lt"/>
              <a:ea typeface="Source Sans Pro SemiBold"/>
              <a:cs typeface="+mj-c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Gồm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các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modules 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như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  </a:t>
            </a:r>
            <a:r>
              <a:rPr lang="en-US" sz="2400" i="1" err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sau</a:t>
            </a:r>
            <a:r>
              <a:rPr lang="en-US" sz="2400" i="1">
                <a:solidFill>
                  <a:schemeClr val="tx2"/>
                </a:solidFill>
                <a:latin typeface="+mj-lt"/>
                <a:ea typeface="Source Sans Pro SemiBold"/>
                <a:cs typeface="+mj-cs"/>
              </a:rPr>
              <a:t>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Đăng</a:t>
            </a:r>
            <a:r>
              <a:rPr lang="en-US" sz="2200"/>
              <a:t> </a:t>
            </a:r>
            <a:r>
              <a:rPr lang="en-US" sz="2200" err="1"/>
              <a:t>ký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Đăng</a:t>
            </a:r>
            <a:r>
              <a:rPr lang="en-US" sz="2200"/>
              <a:t> </a:t>
            </a:r>
            <a:r>
              <a:rPr lang="en-US" sz="2200" err="1"/>
              <a:t>nhập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Quên</a:t>
            </a:r>
            <a:r>
              <a:rPr lang="en-US" sz="2200"/>
              <a:t> </a:t>
            </a:r>
            <a:r>
              <a:rPr lang="en-US" sz="2200" err="1"/>
              <a:t>mật</a:t>
            </a:r>
            <a:r>
              <a:rPr lang="en-US" sz="2200"/>
              <a:t> </a:t>
            </a:r>
            <a:r>
              <a:rPr lang="en-US" sz="2200" err="1"/>
              <a:t>khẩu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Đăng</a:t>
            </a:r>
            <a:r>
              <a:rPr lang="en-US" sz="2200"/>
              <a:t> </a:t>
            </a:r>
            <a:r>
              <a:rPr lang="en-US" sz="2200" err="1"/>
              <a:t>ký</a:t>
            </a:r>
            <a:r>
              <a:rPr lang="en-US" sz="2200"/>
              <a:t> </a:t>
            </a:r>
            <a:r>
              <a:rPr lang="en-US" sz="2200" err="1"/>
              <a:t>nhận</a:t>
            </a:r>
            <a:r>
              <a:rPr lang="en-US" sz="2200"/>
              <a:t> </a:t>
            </a:r>
            <a:r>
              <a:rPr lang="en-US" sz="2200" err="1"/>
              <a:t>bản</a:t>
            </a:r>
            <a:r>
              <a:rPr lang="en-US" sz="2200"/>
              <a:t> tin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+Liên </a:t>
            </a:r>
            <a:r>
              <a:rPr lang="en-US" sz="2200" err="1"/>
              <a:t>hệ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Tìm</a:t>
            </a:r>
            <a:r>
              <a:rPr lang="en-US" sz="2200"/>
              <a:t> </a:t>
            </a:r>
            <a:r>
              <a:rPr lang="en-US" sz="2200" err="1"/>
              <a:t>kiếm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</a:t>
            </a:r>
            <a:r>
              <a:rPr lang="en-US" sz="2200" err="1"/>
              <a:t>Thêm</a:t>
            </a:r>
            <a:r>
              <a:rPr lang="en-US" sz="2200"/>
              <a:t> </a:t>
            </a:r>
            <a:r>
              <a:rPr lang="en-US" sz="2200" err="1"/>
              <a:t>sản</a:t>
            </a:r>
            <a:r>
              <a:rPr lang="en-US" sz="2200"/>
              <a:t> </a:t>
            </a:r>
            <a:r>
              <a:rPr lang="en-US" sz="2200" err="1"/>
              <a:t>phảm</a:t>
            </a:r>
            <a:endParaRPr lang="en-US" sz="220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rgbClr val="79B4B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200"/>
              <a:t>+Thanh </a:t>
            </a:r>
            <a:r>
              <a:rPr lang="en-US" sz="2200" err="1"/>
              <a:t>toán</a:t>
            </a:r>
            <a:endParaRPr lang="en-US" sz="2200"/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25D4169-D5FA-4C8F-CEDE-8316D495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2194278"/>
            <a:ext cx="4401655" cy="2475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D3149-F80B-4FC1-5ED9-F3664A51A234}"/>
              </a:ext>
            </a:extLst>
          </p:cNvPr>
          <p:cNvSpPr txBox="1"/>
          <p:nvPr/>
        </p:nvSpPr>
        <p:spPr>
          <a:xfrm>
            <a:off x="691079" y="2340131"/>
            <a:ext cx="5818396" cy="3791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>
              <a:solidFill>
                <a:schemeClr val="tx2"/>
              </a:solidFill>
              <a:ea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75627-2A61-046B-8BCD-5AAB569A7DB6}"/>
              </a:ext>
            </a:extLst>
          </p:cNvPr>
          <p:cNvSpPr txBox="1"/>
          <p:nvPr/>
        </p:nvSpPr>
        <p:spPr>
          <a:xfrm>
            <a:off x="7471144" y="482186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3 testcase Fail</a:t>
            </a:r>
          </a:p>
          <a:p>
            <a:r>
              <a:rPr lang="en-US">
                <a:ea typeface="Source Sans Pro"/>
              </a:rPr>
              <a:t>           </a:t>
            </a:r>
            <a:r>
              <a:rPr lang="en-US" err="1">
                <a:ea typeface="Source Sans Pro"/>
              </a:rPr>
              <a:t>Có</a:t>
            </a:r>
            <a:r>
              <a:rPr lang="en-US">
                <a:ea typeface="Source Sans Pro"/>
              </a:rPr>
              <a:t> 15 testcase Pass</a:t>
            </a:r>
          </a:p>
        </p:txBody>
      </p:sp>
    </p:spTree>
    <p:extLst>
      <p:ext uri="{BB962C8B-B14F-4D97-AF65-F5344CB8AC3E}">
        <p14:creationId xmlns:p14="http://schemas.microsoft.com/office/powerpoint/2010/main" val="29740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0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687BC83-576B-B018-2888-33C655CF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5"/>
            <a:ext cx="10611627" cy="1916619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7E8C198-28AC-CC99-F8A2-CAFF7125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893475"/>
            <a:ext cx="4981486" cy="3242577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vi-VN" err="1">
                <a:ea typeface="Source Sans Pro"/>
              </a:rPr>
              <a:t>Phần</a:t>
            </a:r>
            <a:r>
              <a:rPr lang="vi-VN">
                <a:ea typeface="Source Sans Pro"/>
              </a:rPr>
              <a:t> 1: </a:t>
            </a:r>
            <a:r>
              <a:rPr lang="vi-VN" err="1">
                <a:ea typeface="Source Sans Pro"/>
              </a:rPr>
              <a:t>Tạo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server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để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chạy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chứa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cơ </a:t>
            </a:r>
            <a:r>
              <a:rPr lang="vi-VN" err="1">
                <a:ea typeface="Source Sans Pro"/>
              </a:rPr>
              <a:t>sở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dữ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liệu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của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sản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phẩm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xử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chức</a:t>
            </a:r>
            <a:r>
              <a:rPr lang="vi-VN">
                <a:ea typeface="Source Sans Pro"/>
              </a:rPr>
              <a:t> năng trong </a:t>
            </a:r>
            <a:r>
              <a:rPr lang="vi-VN" err="1">
                <a:ea typeface="Source Sans Pro"/>
              </a:rPr>
              <a:t>PostMan</a:t>
            </a:r>
            <a:endParaRPr lang="vi-VN">
              <a:ea typeface="Source Sans Pro"/>
            </a:endParaRP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vi-VN">
                <a:ea typeface="Source Sans Pro"/>
              </a:rPr>
              <a:t>+ </a:t>
            </a:r>
            <a:r>
              <a:rPr lang="vi-VN" err="1">
                <a:ea typeface="Source Sans Pro"/>
              </a:rPr>
              <a:t>db.json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file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chứa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dữ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liệu</a:t>
            </a:r>
            <a:endParaRPr lang="vi-VN">
              <a:ea typeface="Source Sans Pro"/>
            </a:endParaRP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vi-VN">
                <a:ea typeface="Source Sans Pro"/>
              </a:rPr>
              <a:t>+ server.js </a:t>
            </a:r>
            <a:r>
              <a:rPr lang="vi-VN" err="1">
                <a:ea typeface="Source Sans Pro"/>
              </a:rPr>
              <a:t>là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file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code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xử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chức</a:t>
            </a:r>
            <a:r>
              <a:rPr lang="vi-VN">
                <a:ea typeface="Source Sans Pro"/>
              </a:rPr>
              <a:t> năng</a:t>
            </a:r>
          </a:p>
        </p:txBody>
      </p:sp>
      <p:pic>
        <p:nvPicPr>
          <p:cNvPr id="6" name="Hình ảnh 6" descr="Ảnh có chứa văn bản&#10;&#10;Mô tả được tự động tạo">
            <a:extLst>
              <a:ext uri="{FF2B5EF4-FFF2-40B4-BE49-F238E27FC236}">
                <a16:creationId xmlns:a16="http://schemas.microsoft.com/office/drawing/2014/main" id="{882A3924-4246-F56B-9C50-B3EE10BC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3807120"/>
            <a:ext cx="5411775" cy="1406386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4531D29-901A-F1F8-6EC7-7E04FAA9A7F1}"/>
              </a:ext>
            </a:extLst>
          </p:cNvPr>
          <p:cNvSpPr txBox="1"/>
          <p:nvPr/>
        </p:nvSpPr>
        <p:spPr>
          <a:xfrm>
            <a:off x="7677150" y="52387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/>
              <a:t>Toàn</a:t>
            </a:r>
            <a:r>
              <a:rPr lang="vi-VN"/>
              <a:t> </a:t>
            </a:r>
            <a:r>
              <a:rPr lang="vi-VN" err="1"/>
              <a:t>bộ</a:t>
            </a:r>
            <a:r>
              <a:rPr lang="vi-VN"/>
              <a:t> </a:t>
            </a:r>
            <a:r>
              <a:rPr lang="vi-VN" err="1"/>
              <a:t>file</a:t>
            </a:r>
            <a:r>
              <a:rPr lang="vi-VN"/>
              <a:t> </a:t>
            </a:r>
            <a:r>
              <a:rPr lang="vi-VN" err="1"/>
              <a:t>server</a:t>
            </a:r>
            <a:endParaRPr lang="vi-VN" err="1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2352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0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3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A5E064F-53D2-C9B5-189F-337E2B6F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321109C-2202-6A00-AC1B-122CD3EC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vi-VN" err="1">
                <a:ea typeface="Source Sans Pro"/>
              </a:rPr>
              <a:t>Phần</a:t>
            </a:r>
            <a:r>
              <a:rPr lang="vi-VN">
                <a:ea typeface="Source Sans Pro"/>
              </a:rPr>
              <a:t> 2: </a:t>
            </a:r>
            <a:r>
              <a:rPr lang="vi-VN" err="1">
                <a:ea typeface="Source Sans Pro"/>
              </a:rPr>
              <a:t>Tạo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thư </a:t>
            </a:r>
            <a:r>
              <a:rPr lang="vi-VN" err="1">
                <a:ea typeface="Source Sans Pro"/>
              </a:rPr>
              <a:t>mục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chứa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chức</a:t>
            </a:r>
            <a:r>
              <a:rPr lang="vi-VN">
                <a:ea typeface="Source Sans Pro"/>
              </a:rPr>
              <a:t> năng </a:t>
            </a:r>
            <a:r>
              <a:rPr lang="vi-VN" err="1">
                <a:ea typeface="Source Sans Pro"/>
              </a:rPr>
              <a:t>thực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hiện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xử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lý</a:t>
            </a:r>
            <a:r>
              <a:rPr lang="vi-VN">
                <a:ea typeface="Source Sans Pro"/>
              </a:rPr>
              <a:t> API </a:t>
            </a:r>
            <a:r>
              <a:rPr lang="vi-VN" err="1">
                <a:ea typeface="Source Sans Pro"/>
              </a:rPr>
              <a:t>bằng</a:t>
            </a:r>
            <a:r>
              <a:rPr lang="vi-VN">
                <a:ea typeface="Source Sans Pro"/>
              </a:rPr>
              <a:t> PostMan</a:t>
            </a: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07759236-E295-4BF4-7395-B7080016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33" y="2020055"/>
            <a:ext cx="6401443" cy="2832637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CBB6C8-37A7-B7B2-9B5D-1F2BA3827D63}"/>
              </a:ext>
            </a:extLst>
          </p:cNvPr>
          <p:cNvSpPr txBox="1"/>
          <p:nvPr/>
        </p:nvSpPr>
        <p:spPr>
          <a:xfrm>
            <a:off x="7117862" y="4851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quả</a:t>
            </a:r>
            <a:r>
              <a:rPr lang="vi-VN"/>
              <a:t> khi ta </a:t>
            </a:r>
            <a:r>
              <a:rPr lang="vi-VN" err="1"/>
              <a:t>tạo</a:t>
            </a:r>
            <a:r>
              <a:rPr lang="vi-VN"/>
              <a:t> xong</a:t>
            </a:r>
            <a:endParaRPr lang="vi-VN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5845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2FEB5E6-0818-E8F6-EF6F-A7797D83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vi-VN">
                <a:ea typeface="Source Sans Pro SemiBold"/>
              </a:rPr>
              <a:t>API – </a:t>
            </a:r>
            <a:r>
              <a:rPr lang="vi-VN" err="1">
                <a:ea typeface="Source Sans Pro SemiBold"/>
              </a:rPr>
              <a:t>Chạy</a:t>
            </a:r>
            <a:r>
              <a:rPr lang="vi-VN">
                <a:ea typeface="Source Sans Pro SemiBold"/>
              </a:rPr>
              <a:t> </a:t>
            </a:r>
            <a:r>
              <a:rPr lang="vi-VN" err="1">
                <a:ea typeface="Source Sans Pro SemiBold"/>
              </a:rPr>
              <a:t>chức</a:t>
            </a:r>
            <a:r>
              <a:rPr lang="vi-VN">
                <a:ea typeface="Source Sans Pro SemiBold"/>
              </a:rPr>
              <a:t> năng đăng </a:t>
            </a:r>
            <a:r>
              <a:rPr lang="vi-VN" err="1">
                <a:ea typeface="Source Sans Pro SemiBold"/>
              </a:rPr>
              <a:t>ký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3400849-DBF2-6011-6E6E-9909588C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vi-VN" err="1">
                <a:ea typeface="Source Sans Pro"/>
              </a:rPr>
              <a:t>Điền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các</a:t>
            </a:r>
            <a:r>
              <a:rPr lang="vi-VN">
                <a:ea typeface="Source Sans Pro"/>
              </a:rPr>
              <a:t> thông tin yêu </a:t>
            </a:r>
            <a:r>
              <a:rPr lang="vi-VN" err="1">
                <a:ea typeface="Source Sans Pro"/>
              </a:rPr>
              <a:t>cầu</a:t>
            </a:r>
            <a:r>
              <a:rPr lang="vi-VN">
                <a:ea typeface="Source Sans Pro"/>
              </a:rPr>
              <a:t> đăng </a:t>
            </a:r>
            <a:r>
              <a:rPr lang="vi-VN" err="1">
                <a:ea typeface="Source Sans Pro"/>
              </a:rPr>
              <a:t>ký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nhấn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send</a:t>
            </a:r>
            <a:endParaRPr lang="vi-VN">
              <a:ea typeface="Source Sans Pro"/>
            </a:endParaRP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vi-VN">
                <a:ea typeface="Source Sans Pro"/>
              </a:rPr>
              <a:t>+ khi đăng </a:t>
            </a:r>
            <a:r>
              <a:rPr lang="vi-VN" err="1">
                <a:ea typeface="Source Sans Pro"/>
              </a:rPr>
              <a:t>ký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thành</a:t>
            </a:r>
            <a:r>
              <a:rPr lang="vi-VN">
                <a:ea typeface="Source Sans Pro"/>
              </a:rPr>
              <a:t> công </a:t>
            </a:r>
            <a:r>
              <a:rPr lang="vi-VN" err="1">
                <a:ea typeface="Source Sans Pro"/>
              </a:rPr>
              <a:t>sẽ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hiển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thị</a:t>
            </a:r>
            <a:r>
              <a:rPr lang="vi-VN">
                <a:ea typeface="Source Sans Pro"/>
              </a:rPr>
              <a:t> thông </a:t>
            </a:r>
            <a:r>
              <a:rPr lang="vi-VN" err="1">
                <a:ea typeface="Source Sans Pro"/>
              </a:rPr>
              <a:t>báo</a:t>
            </a:r>
            <a:r>
              <a:rPr lang="vi-VN">
                <a:ea typeface="Source Sans Pro"/>
              </a:rPr>
              <a:t> đăng </a:t>
            </a:r>
            <a:r>
              <a:rPr lang="vi-VN" err="1">
                <a:ea typeface="Source Sans Pro"/>
              </a:rPr>
              <a:t>ký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thành</a:t>
            </a:r>
            <a:r>
              <a:rPr lang="vi-VN">
                <a:ea typeface="Source Sans Pro"/>
              </a:rPr>
              <a:t> công</a:t>
            </a:r>
          </a:p>
          <a:p>
            <a:pPr>
              <a:lnSpc>
                <a:spcPct val="113999"/>
              </a:lnSpc>
              <a:buClr>
                <a:srgbClr val="79B4B2"/>
              </a:buClr>
            </a:pP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dữ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liệu</a:t>
            </a:r>
            <a:r>
              <a:rPr lang="vi-VN">
                <a:ea typeface="Source Sans Pro"/>
              </a:rPr>
              <a:t> </a:t>
            </a:r>
            <a:r>
              <a:rPr lang="vi-VN" err="1">
                <a:ea typeface="Source Sans Pro"/>
              </a:rPr>
              <a:t>đã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nhập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và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trạng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thái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status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của</a:t>
            </a:r>
            <a:r>
              <a:rPr lang="vi-VN">
                <a:ea typeface="Source Sans Pro"/>
              </a:rPr>
              <a:t> đăng </a:t>
            </a:r>
            <a:r>
              <a:rPr lang="vi-VN" err="1">
                <a:ea typeface="Source Sans Pro"/>
              </a:rPr>
              <a:t>ký</a:t>
            </a:r>
            <a:r>
              <a:rPr lang="vi-VN">
                <a:ea typeface="Source Sans Pro"/>
              </a:rPr>
              <a:t> </a:t>
            </a:r>
            <a:r>
              <a:rPr lang="vi-VN" err="1">
                <a:ea typeface="Source Sans Pro"/>
              </a:rPr>
              <a:t>là</a:t>
            </a:r>
            <a:r>
              <a:rPr lang="vi-VN">
                <a:ea typeface="Source Sans Pro"/>
              </a:rPr>
              <a:t> 201</a:t>
            </a:r>
          </a:p>
        </p:txBody>
      </p:sp>
      <p:pic>
        <p:nvPicPr>
          <p:cNvPr id="6" name="Hình ảnh 6" descr="Ảnh có chứa văn bản&#10;&#10;Mô tả được tự động tạo">
            <a:extLst>
              <a:ext uri="{FF2B5EF4-FFF2-40B4-BE49-F238E27FC236}">
                <a16:creationId xmlns:a16="http://schemas.microsoft.com/office/drawing/2014/main" id="{C15E8A76-D2E5-FC9C-2035-FA3D2A09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59" y="609331"/>
            <a:ext cx="6401443" cy="3648822"/>
          </a:xfrm>
          <a:prstGeom prst="rect">
            <a:avLst/>
          </a:prstGeom>
        </p:spPr>
      </p:pic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DA518EB4-17B4-5363-5232-EE5AE92A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42" y="4995260"/>
            <a:ext cx="2743200" cy="109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532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13B3A"/>
      </a:dk2>
      <a:lt2>
        <a:srgbClr val="E7E8E2"/>
      </a:lt2>
      <a:accent1>
        <a:srgbClr val="8B7FBA"/>
      </a:accent1>
      <a:accent2>
        <a:srgbClr val="96A1C6"/>
      </a:accent2>
      <a:accent3>
        <a:srgbClr val="B496C6"/>
      </a:accent3>
      <a:accent4>
        <a:srgbClr val="BAA07F"/>
      </a:accent4>
      <a:accent5>
        <a:srgbClr val="A6A57E"/>
      </a:accent5>
      <a:accent6>
        <a:srgbClr val="96AB75"/>
      </a:accent6>
      <a:hlink>
        <a:srgbClr val="7D8852"/>
      </a:hlink>
      <a:folHlink>
        <a:srgbClr val="7F7F7F"/>
      </a:folHlink>
    </a:clrScheme>
    <a:fontScheme name="Custom 50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87F495D59946A6C2C86714562760" ma:contentTypeVersion="13" ma:contentTypeDescription="Create a new document." ma:contentTypeScope="" ma:versionID="c2ad43230d848b380133007bf4afa7cc">
  <xsd:schema xmlns:xsd="http://www.w3.org/2001/XMLSchema" xmlns:xs="http://www.w3.org/2001/XMLSchema" xmlns:p="http://schemas.microsoft.com/office/2006/metadata/properties" xmlns:ns3="4eab7eeb-fdbc-41aa-9101-f6eb6c6bc1b6" xmlns:ns4="75ffe28d-6e00-4dfd-a4cd-e079a2ac4bda" targetNamespace="http://schemas.microsoft.com/office/2006/metadata/properties" ma:root="true" ma:fieldsID="4e6ce48a6c540a3df2f11dbf93a970c8" ns3:_="" ns4:_="">
    <xsd:import namespace="4eab7eeb-fdbc-41aa-9101-f6eb6c6bc1b6"/>
    <xsd:import namespace="75ffe28d-6e00-4dfd-a4cd-e079a2ac4bd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7eeb-fdbc-41aa-9101-f6eb6c6bc1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ffe28d-6e00-4dfd-a4cd-e079a2ac4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B02B1-B3B4-443A-BA93-4F0ACE2FE03D}">
  <ds:schemaRefs>
    <ds:schemaRef ds:uri="4eab7eeb-fdbc-41aa-9101-f6eb6c6bc1b6"/>
    <ds:schemaRef ds:uri="75ffe28d-6e00-4dfd-a4cd-e079a2ac4b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640854-DB06-44CF-A047-0F69DE11ED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2D378-B596-45AD-81D4-B35EA521CA07}">
  <ds:schemaRefs>
    <ds:schemaRef ds:uri="4eab7eeb-fdbc-41aa-9101-f6eb6c6bc1b6"/>
    <ds:schemaRef ds:uri="75ffe28d-6e00-4dfd-a4cd-e079a2ac4b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Widescreen</PresentationFormat>
  <Paragraphs>104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Source Sans Pro</vt:lpstr>
      <vt:lpstr>Source Sans Pro SemiBold</vt:lpstr>
      <vt:lpstr>Wingdings</vt:lpstr>
      <vt:lpstr>CosineVTI</vt:lpstr>
      <vt:lpstr>DACK_NHÓM 10 Báo cáo tiểu luận</vt:lpstr>
      <vt:lpstr>Các thành viên trong nhóm gồm:</vt:lpstr>
      <vt:lpstr>ManualTesting</vt:lpstr>
      <vt:lpstr>Ảnh minh họa phần UnitTest Gồm các modules như sau: +Kiểm tra phần tên nhập +Kiểm tra phần nhập password +Kiểm tra phần nhập lại password +Kiểm tra phần nhập Email  +Kiểm tra phần nhập mật khẩu +Kiểm tra phần quên mật khẩu +Kiểm tra phần nhập email +Kiểm tra email phần đăng ký nhận tin</vt:lpstr>
      <vt:lpstr>PowerPoint Presentation</vt:lpstr>
      <vt:lpstr>PowerPoint Presentation</vt:lpstr>
      <vt:lpstr>API</vt:lpstr>
      <vt:lpstr>API</vt:lpstr>
      <vt:lpstr>API – Chạy chức năng đăng ký</vt:lpstr>
      <vt:lpstr>API - Runner</vt:lpstr>
      <vt:lpstr>API - Newman</vt:lpstr>
      <vt:lpstr>API - Newman</vt:lpstr>
      <vt:lpstr>Selenium </vt:lpstr>
      <vt:lpstr>Set up môi trường để chạy auto </vt:lpstr>
      <vt:lpstr>Các testcase phần selenium sẽ được viết dưới dạng như sau:</vt:lpstr>
      <vt:lpstr>Phần chạy auto trong selenium </vt:lpstr>
      <vt:lpstr>Kết quả sau khi chạy auto</vt:lpstr>
      <vt:lpstr>JMeter</vt:lpstr>
      <vt:lpstr>JMeter </vt:lpstr>
      <vt:lpstr>JMeter – View Results</vt:lpstr>
      <vt:lpstr>JMeter – Grapth Results</vt:lpstr>
      <vt:lpstr>JMeter – Aggregate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DACK_NHÓM 10 Báo cáo tiểu luận</dc:title>
  <dc:creator>Tu Phuoc Trung</dc:creator>
  <cp:lastModifiedBy>Tu Phuoc Trung</cp:lastModifiedBy>
  <cp:revision>2</cp:revision>
  <dcterms:created xsi:type="dcterms:W3CDTF">2022-07-14T14:07:06Z</dcterms:created>
  <dcterms:modified xsi:type="dcterms:W3CDTF">2022-07-15T03:04:43Z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0x0101001AB487F495D59946A6C2C86714562760</vt:lpwstr>
  </property>
</Properties>
</file>